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media/image1.gif" ContentType="image/gif"/>
  <Override PartName="/ppt/media/image8.jpeg" ContentType="image/jpeg"/>
  <Override PartName="/ppt/media/image2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7.png" ContentType="image/png"/>
  <Override PartName="/ppt/media/image9.png" ContentType="image/png"/>
  <Override PartName="/ppt/media/image10.png" ContentType="image/png"/>
  <Override PartName="/ppt/media/image29.jpeg" ContentType="image/jpeg"/>
  <Override PartName="/ppt/media/image11.jpeg" ContentType="image/jpeg"/>
  <Override PartName="/ppt/media/image12.png" ContentType="image/png"/>
  <Override PartName="/ppt/media/image18.jpeg" ContentType="image/jpeg"/>
  <Override PartName="/ppt/media/image13.png" ContentType="image/png"/>
  <Override PartName="/ppt/media/image14.jpeg" ContentType="image/jpeg"/>
  <Override PartName="/ppt/media/image15.jpeg" ContentType="image/jpeg"/>
  <Override PartName="/ppt/media/image16.png" ContentType="image/png"/>
  <Override PartName="/ppt/media/image17.jpeg" ContentType="image/jpeg"/>
  <Override PartName="/ppt/media/image19.jpeg" ContentType="image/jpeg"/>
  <Override PartName="/ppt/media/image22.png" ContentType="image/png"/>
  <Override PartName="/ppt/media/image2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7.png" ContentType="image/png"/>
  <Override PartName="/ppt/media/image26.png" ContentType="image/png"/>
  <Override PartName="/ppt/media/image28.jpeg" ContentType="image/jpeg"/>
  <Override PartName="/ppt/media/image30.png" ContentType="image/png"/>
  <Override PartName="/ppt/media/image31.jpeg" ContentType="image/jpeg"/>
  <Override PartName="/ppt/media/image32.png" ContentType="image/png"/>
  <Override PartName="/ppt/media/image33.png" ContentType="image/pn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97" r:id="rId72"/>
    <p:sldMasterId id="2147483799" r:id="rId73"/>
  </p:sldMasterIdLst>
  <p:sldIdLst>
    <p:sldId id="256" r:id="rId74"/>
    <p:sldId id="257" r:id="rId75"/>
    <p:sldId id="258" r:id="rId76"/>
    <p:sldId id="259" r:id="rId77"/>
    <p:sldId id="260" r:id="rId78"/>
    <p:sldId id="261" r:id="rId79"/>
    <p:sldId id="262" r:id="rId80"/>
    <p:sldId id="263" r:id="rId81"/>
    <p:sldId id="264" r:id="rId82"/>
    <p:sldId id="265" r:id="rId83"/>
    <p:sldId id="266" r:id="rId84"/>
    <p:sldId id="267" r:id="rId85"/>
    <p:sldId id="268" r:id="rId86"/>
    <p:sldId id="269" r:id="rId87"/>
    <p:sldId id="270" r:id="rId88"/>
    <p:sldId id="271" r:id="rId89"/>
    <p:sldId id="272" r:id="rId90"/>
    <p:sldId id="273" r:id="rId91"/>
    <p:sldId id="274" r:id="rId92"/>
    <p:sldId id="275" r:id="rId93"/>
    <p:sldId id="276" r:id="rId94"/>
    <p:sldId id="277" r:id="rId95"/>
    <p:sldId id="278" r:id="rId96"/>
    <p:sldId id="279" r:id="rId97"/>
    <p:sldId id="280" r:id="rId98"/>
    <p:sldId id="281" r:id="rId99"/>
    <p:sldId id="282" r:id="rId100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" Target="slides/slide1.xml"/><Relationship Id="rId75" Type="http://schemas.openxmlformats.org/officeDocument/2006/relationships/slide" Target="slides/slide2.xml"/><Relationship Id="rId76" Type="http://schemas.openxmlformats.org/officeDocument/2006/relationships/slide" Target="slides/slide3.xml"/><Relationship Id="rId77" Type="http://schemas.openxmlformats.org/officeDocument/2006/relationships/slide" Target="slides/slide4.xml"/><Relationship Id="rId78" Type="http://schemas.openxmlformats.org/officeDocument/2006/relationships/slide" Target="slides/slide5.xml"/><Relationship Id="rId79" Type="http://schemas.openxmlformats.org/officeDocument/2006/relationships/slide" Target="slides/slide6.xml"/><Relationship Id="rId80" Type="http://schemas.openxmlformats.org/officeDocument/2006/relationships/slide" Target="slides/slide7.xml"/><Relationship Id="rId81" Type="http://schemas.openxmlformats.org/officeDocument/2006/relationships/slide" Target="slides/slide8.xml"/><Relationship Id="rId82" Type="http://schemas.openxmlformats.org/officeDocument/2006/relationships/slide" Target="slides/slide9.xml"/><Relationship Id="rId83" Type="http://schemas.openxmlformats.org/officeDocument/2006/relationships/slide" Target="slides/slide10.xml"/><Relationship Id="rId84" Type="http://schemas.openxmlformats.org/officeDocument/2006/relationships/slide" Target="slides/slide11.xml"/><Relationship Id="rId85" Type="http://schemas.openxmlformats.org/officeDocument/2006/relationships/slide" Target="slides/slide12.xml"/><Relationship Id="rId86" Type="http://schemas.openxmlformats.org/officeDocument/2006/relationships/slide" Target="slides/slide13.xml"/><Relationship Id="rId87" Type="http://schemas.openxmlformats.org/officeDocument/2006/relationships/slide" Target="slides/slide14.xml"/><Relationship Id="rId88" Type="http://schemas.openxmlformats.org/officeDocument/2006/relationships/slide" Target="slides/slide15.xml"/><Relationship Id="rId89" Type="http://schemas.openxmlformats.org/officeDocument/2006/relationships/slide" Target="slides/slide16.xml"/><Relationship Id="rId90" Type="http://schemas.openxmlformats.org/officeDocument/2006/relationships/slide" Target="slides/slide17.xml"/><Relationship Id="rId91" Type="http://schemas.openxmlformats.org/officeDocument/2006/relationships/slide" Target="slides/slide18.xml"/><Relationship Id="rId92" Type="http://schemas.openxmlformats.org/officeDocument/2006/relationships/slide" Target="slides/slide19.xml"/><Relationship Id="rId93" Type="http://schemas.openxmlformats.org/officeDocument/2006/relationships/slide" Target="slides/slide20.xml"/><Relationship Id="rId94" Type="http://schemas.openxmlformats.org/officeDocument/2006/relationships/slide" Target="slides/slide21.xml"/><Relationship Id="rId95" Type="http://schemas.openxmlformats.org/officeDocument/2006/relationships/slide" Target="slides/slide22.xml"/><Relationship Id="rId96" Type="http://schemas.openxmlformats.org/officeDocument/2006/relationships/slide" Target="slides/slide23.xml"/><Relationship Id="rId97" Type="http://schemas.openxmlformats.org/officeDocument/2006/relationships/slide" Target="slides/slide24.xml"/><Relationship Id="rId98" Type="http://schemas.openxmlformats.org/officeDocument/2006/relationships/slide" Target="slides/slide25.xml"/><Relationship Id="rId99" Type="http://schemas.openxmlformats.org/officeDocument/2006/relationships/slide" Target="slides/slide26.xml"/><Relationship Id="rId100" Type="http://schemas.openxmlformats.org/officeDocument/2006/relationships/slide" Target="slides/slide27.xml"/><Relationship Id="rId10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3BD7F3-FFAC-4FC2-BEC2-B6F29C91466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p>
            <a:fld id="{88C1D76D-FC52-42D0-98BC-7E15A3748E1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2"/>
          </p:nvPr>
        </p:nvSpPr>
        <p:spPr/>
        <p:txBody>
          <a:bodyPr/>
          <a:p>
            <a:fld id="{8F268284-52A6-4729-995D-EAE7E0090C4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5"/>
          </p:nvPr>
        </p:nvSpPr>
        <p:spPr/>
        <p:txBody>
          <a:bodyPr/>
          <a:p>
            <a:fld id="{D1C8CBA9-197C-40D4-8001-93D88CCF4D2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8"/>
          </p:nvPr>
        </p:nvSpPr>
        <p:spPr/>
        <p:txBody>
          <a:bodyPr/>
          <a:p>
            <a:fld id="{62C2A27B-6D65-423A-AC85-C00C4893882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41"/>
          </p:nvPr>
        </p:nvSpPr>
        <p:spPr/>
        <p:txBody>
          <a:bodyPr/>
          <a:p>
            <a:fld id="{B7DA83A0-B5EE-424B-B3BB-73D5C9F0027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4"/>
          </p:nvPr>
        </p:nvSpPr>
        <p:spPr/>
        <p:txBody>
          <a:bodyPr/>
          <a:p>
            <a:fld id="{55FBE87E-ADCE-48AA-9983-FB1D7F15A2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47"/>
          </p:nvPr>
        </p:nvSpPr>
        <p:spPr/>
        <p:txBody>
          <a:bodyPr/>
          <a:p>
            <a:fld id="{ABE3F38E-0216-4BD7-9116-0C3A35A92E7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0"/>
          </p:nvPr>
        </p:nvSpPr>
        <p:spPr/>
        <p:txBody>
          <a:bodyPr/>
          <a:p>
            <a:fld id="{A1231E4F-E742-4FDE-86E7-C1CD55A252A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3"/>
          </p:nvPr>
        </p:nvSpPr>
        <p:spPr/>
        <p:txBody>
          <a:bodyPr/>
          <a:p>
            <a:fld id="{8986DF55-1D0E-4E4C-803F-22602EA74CA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5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6"/>
          </p:nvPr>
        </p:nvSpPr>
        <p:spPr/>
        <p:txBody>
          <a:bodyPr/>
          <a:p>
            <a:fld id="{ADA8500B-A63D-4580-B859-78CA1D60F3D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5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F0AF0BE-5FB7-449C-947A-EFB6C7AE5E3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9"/>
          </p:nvPr>
        </p:nvSpPr>
        <p:spPr/>
        <p:txBody>
          <a:bodyPr/>
          <a:p>
            <a:fld id="{498CD306-968D-4CB7-BCC9-FAAAABC0CCC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6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2"/>
          </p:nvPr>
        </p:nvSpPr>
        <p:spPr/>
        <p:txBody>
          <a:bodyPr/>
          <a:p>
            <a:fld id="{3F0759A9-3206-4BB1-9422-92839C15FF1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6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5"/>
          </p:nvPr>
        </p:nvSpPr>
        <p:spPr/>
        <p:txBody>
          <a:bodyPr/>
          <a:p>
            <a:fld id="{B1788576-F60E-466B-A7C5-952EF52A52E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6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8"/>
          </p:nvPr>
        </p:nvSpPr>
        <p:spPr/>
        <p:txBody>
          <a:bodyPr/>
          <a:p>
            <a:fld id="{F1BEF702-8EFE-4ADF-AA04-345E4270124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1"/>
          </p:nvPr>
        </p:nvSpPr>
        <p:spPr/>
        <p:txBody>
          <a:bodyPr/>
          <a:p>
            <a:fld id="{E2A0571B-4520-48F0-A167-2D0945C74E4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74"/>
          </p:nvPr>
        </p:nvSpPr>
        <p:spPr/>
        <p:txBody>
          <a:bodyPr/>
          <a:p>
            <a:fld id="{2D928A5D-25BA-4982-B750-DAB55BB7DC2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77"/>
          </p:nvPr>
        </p:nvSpPr>
        <p:spPr/>
        <p:txBody>
          <a:bodyPr/>
          <a:p>
            <a:fld id="{353FB235-9CD3-4F5F-B19B-9CADB98490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0"/>
          </p:nvPr>
        </p:nvSpPr>
        <p:spPr/>
        <p:txBody>
          <a:bodyPr/>
          <a:p>
            <a:fld id="{5FFAE87A-4904-4803-AF04-CC99119535D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8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3"/>
          </p:nvPr>
        </p:nvSpPr>
        <p:spPr/>
        <p:txBody>
          <a:bodyPr/>
          <a:p>
            <a:fld id="{3E550B33-D314-4214-8C98-8731E51BAEF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6"/>
          </p:nvPr>
        </p:nvSpPr>
        <p:spPr/>
        <p:txBody>
          <a:bodyPr/>
          <a:p>
            <a:fld id="{D45C27B3-E7E6-498E-B49E-035F13550BE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8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32A42B8-6DB7-4ECB-A74B-0CD005CD52C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9"/>
          </p:nvPr>
        </p:nvSpPr>
        <p:spPr/>
        <p:txBody>
          <a:bodyPr/>
          <a:p>
            <a:fld id="{E068B7D1-3CFC-4C46-A9DD-3ACEEC53248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9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2"/>
          </p:nvPr>
        </p:nvSpPr>
        <p:spPr/>
        <p:txBody>
          <a:bodyPr/>
          <a:p>
            <a:fld id="{5071F5AB-1A74-48FF-84B5-7629D230A6C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9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5"/>
          </p:nvPr>
        </p:nvSpPr>
        <p:spPr/>
        <p:txBody>
          <a:bodyPr/>
          <a:p>
            <a:fld id="{4A55251D-0C94-4A67-AEC8-DBC11D55825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9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8"/>
          </p:nvPr>
        </p:nvSpPr>
        <p:spPr/>
        <p:txBody>
          <a:bodyPr/>
          <a:p>
            <a:fld id="{0D523CB3-99A6-4403-9014-B723799CB39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01"/>
          </p:nvPr>
        </p:nvSpPr>
        <p:spPr/>
        <p:txBody>
          <a:bodyPr/>
          <a:p>
            <a:fld id="{FE5CD757-1502-461F-ABBE-9A7255AD370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4"/>
          </p:nvPr>
        </p:nvSpPr>
        <p:spPr/>
        <p:txBody>
          <a:bodyPr/>
          <a:p>
            <a:fld id="{3EA1F9ED-E3A7-4F97-9A78-E8C91320C1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07"/>
          </p:nvPr>
        </p:nvSpPr>
        <p:spPr/>
        <p:txBody>
          <a:bodyPr/>
          <a:p>
            <a:fld id="{53234E2D-1D5B-4DEA-A6D2-930C25547A5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0"/>
          </p:nvPr>
        </p:nvSpPr>
        <p:spPr/>
        <p:txBody>
          <a:bodyPr/>
          <a:p>
            <a:fld id="{87A0E6D7-DF18-49D5-843A-A8BBD75ACF5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1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3"/>
          </p:nvPr>
        </p:nvSpPr>
        <p:spPr/>
        <p:txBody>
          <a:bodyPr/>
          <a:p>
            <a:fld id="{564EC821-6719-432C-90A0-54D1D03EFF5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1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6"/>
          </p:nvPr>
        </p:nvSpPr>
        <p:spPr/>
        <p:txBody>
          <a:bodyPr/>
          <a:p>
            <a:fld id="{F155444C-2C12-4C56-B958-1896774CFB3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1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8A8F9D53-A61A-41D0-A414-89D50B6922D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9"/>
          </p:nvPr>
        </p:nvSpPr>
        <p:spPr/>
        <p:txBody>
          <a:bodyPr/>
          <a:p>
            <a:fld id="{FC7700F1-B63E-4B98-AC96-0ACDEEA3BBC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2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2"/>
          </p:nvPr>
        </p:nvSpPr>
        <p:spPr/>
        <p:txBody>
          <a:bodyPr/>
          <a:p>
            <a:fld id="{1A5DBE79-BB32-44DA-85C7-664DAD7C6BF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5"/>
          </p:nvPr>
        </p:nvSpPr>
        <p:spPr/>
        <p:txBody>
          <a:bodyPr/>
          <a:p>
            <a:fld id="{FDA4317D-6F00-4422-8E5D-FB8C5ACAFC1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2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8"/>
          </p:nvPr>
        </p:nvSpPr>
        <p:spPr/>
        <p:txBody>
          <a:bodyPr/>
          <a:p>
            <a:fld id="{84DBFEC7-EA1C-406A-B481-F52F24BBDCA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31"/>
          </p:nvPr>
        </p:nvSpPr>
        <p:spPr/>
        <p:txBody>
          <a:bodyPr/>
          <a:p>
            <a:fld id="{2FAB31DA-A01D-4E3A-8F7C-3680AEC8C09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3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34"/>
          </p:nvPr>
        </p:nvSpPr>
        <p:spPr/>
        <p:txBody>
          <a:bodyPr/>
          <a:p>
            <a:fld id="{EF2FC281-7238-483D-B356-4930D92E52D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3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37"/>
          </p:nvPr>
        </p:nvSpPr>
        <p:spPr/>
        <p:txBody>
          <a:bodyPr/>
          <a:p>
            <a:fld id="{CBBEFC01-35DF-4533-BC86-5B917FD8018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0"/>
          </p:nvPr>
        </p:nvSpPr>
        <p:spPr/>
        <p:txBody>
          <a:bodyPr/>
          <a:p>
            <a:fld id="{50A10EA4-2EED-48A1-8397-381F3F9C2D9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9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3"/>
          </p:nvPr>
        </p:nvSpPr>
        <p:spPr/>
        <p:txBody>
          <a:bodyPr/>
          <a:p>
            <a:fld id="{CB52D1E2-EB0B-4956-9934-67E1F2A80AB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4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6"/>
          </p:nvPr>
        </p:nvSpPr>
        <p:spPr/>
        <p:txBody>
          <a:bodyPr/>
          <a:p>
            <a:fld id="{D083A51B-7EE8-4E8E-9E22-60AE0CCAB33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4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4D8261A-B14C-4E7C-95F1-24B7E568211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4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9"/>
          </p:nvPr>
        </p:nvSpPr>
        <p:spPr/>
        <p:txBody>
          <a:bodyPr/>
          <a:p>
            <a:fld id="{426455AB-A51F-4A69-A0F9-BC6DA2D2AD7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5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52"/>
          </p:nvPr>
        </p:nvSpPr>
        <p:spPr/>
        <p:txBody>
          <a:bodyPr/>
          <a:p>
            <a:fld id="{DB529447-1605-4C8B-B639-65290E03A8B8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5"/>
          </p:nvPr>
        </p:nvSpPr>
        <p:spPr/>
        <p:txBody>
          <a:bodyPr/>
          <a:p>
            <a:fld id="{58A9632A-BD2F-4691-810D-4850F8EF1A8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5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8"/>
          </p:nvPr>
        </p:nvSpPr>
        <p:spPr/>
        <p:txBody>
          <a:bodyPr/>
          <a:p>
            <a:fld id="{61B6B21A-01DD-44F5-B3A3-4C4BFAB8AA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1"/>
          </p:nvPr>
        </p:nvSpPr>
        <p:spPr/>
        <p:txBody>
          <a:bodyPr/>
          <a:p>
            <a:fld id="{BC95C1B6-B6EF-415A-B4A5-EB05B96889E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64"/>
          </p:nvPr>
        </p:nvSpPr>
        <p:spPr/>
        <p:txBody>
          <a:bodyPr/>
          <a:p>
            <a:fld id="{56BF3401-9B98-4EC2-9DD3-5564A4504F5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6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67"/>
          </p:nvPr>
        </p:nvSpPr>
        <p:spPr/>
        <p:txBody>
          <a:bodyPr/>
          <a:p>
            <a:fld id="{9D6930BD-B9C7-4C16-87BA-BA46C6CD4E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0"/>
          </p:nvPr>
        </p:nvSpPr>
        <p:spPr/>
        <p:txBody>
          <a:bodyPr/>
          <a:p>
            <a:fld id="{BA871DE6-DCFC-4A63-855D-B5B418D5021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7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3"/>
          </p:nvPr>
        </p:nvSpPr>
        <p:spPr/>
        <p:txBody>
          <a:bodyPr/>
          <a:p>
            <a:fld id="{86C89382-69B7-4798-ADA1-2D13EC6E610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7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6"/>
          </p:nvPr>
        </p:nvSpPr>
        <p:spPr/>
        <p:txBody>
          <a:bodyPr/>
          <a:p>
            <a:fld id="{BBD9156B-D133-49D0-BA58-E6D90ADFC03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7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45FE1AC-EEA4-41D7-B049-595622D735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9"/>
          </p:nvPr>
        </p:nvSpPr>
        <p:spPr/>
        <p:txBody>
          <a:bodyPr/>
          <a:p>
            <a:fld id="{CA51170E-DD66-48CC-B5EB-6BEF0E306C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8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2"/>
          </p:nvPr>
        </p:nvSpPr>
        <p:spPr/>
        <p:txBody>
          <a:bodyPr/>
          <a:p>
            <a:fld id="{360677C6-32D7-4434-A99B-07B4C9571A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8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5"/>
          </p:nvPr>
        </p:nvSpPr>
        <p:spPr/>
        <p:txBody>
          <a:bodyPr/>
          <a:p>
            <a:fld id="{2FD052D1-42E3-4AB1-92AB-6025E0A6915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1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8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8"/>
          </p:nvPr>
        </p:nvSpPr>
        <p:spPr/>
        <p:txBody>
          <a:bodyPr/>
          <a:p>
            <a:fld id="{FE729135-CBF8-4743-906F-2FBB9D96BC42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9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1"/>
          </p:nvPr>
        </p:nvSpPr>
        <p:spPr/>
        <p:txBody>
          <a:bodyPr/>
          <a:p>
            <a:fld id="{6F5190AF-9A48-4F25-AD38-7CC9C31A4CA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2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94"/>
          </p:nvPr>
        </p:nvSpPr>
        <p:spPr/>
        <p:txBody>
          <a:bodyPr/>
          <a:p>
            <a:fld id="{6F494E1C-693F-4299-93AD-A184CB3837F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5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97"/>
          </p:nvPr>
        </p:nvSpPr>
        <p:spPr/>
        <p:txBody>
          <a:bodyPr/>
          <a:p>
            <a:fld id="{CC7FB738-3CB3-4DEE-A599-F7FCC10D677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98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Default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0"/>
          </p:nvPr>
        </p:nvSpPr>
        <p:spPr/>
        <p:txBody>
          <a:bodyPr/>
          <a:p>
            <a:fld id="{59C942F3-368F-4B2C-87C6-38202A3E6C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0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3"/>
          </p:nvPr>
        </p:nvSpPr>
        <p:spPr/>
        <p:txBody>
          <a:bodyPr/>
          <a:p>
            <a:fld id="{01C08EB5-5E28-4A0E-8488-3A067CBBD44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0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6"/>
          </p:nvPr>
        </p:nvSpPr>
        <p:spPr/>
        <p:txBody>
          <a:bodyPr/>
          <a:p>
            <a:fld id="{551F3361-CFA2-4FD5-8E9A-0B5E6175223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0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"/>
          </p:nvPr>
        </p:nvSpPr>
        <p:spPr/>
        <p:txBody>
          <a:bodyPr/>
          <a:p>
            <a:fld id="{E462046A-A854-4A50-B2DF-413936F32F3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5CC85719-960B-4405-B56B-BD2BC9F9E15C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1A712749-E944-4701-8D26-0522EABDACA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946C9B9D-6C17-4495-ADDF-1262A1BD91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297E7E1C-C532-4972-93E3-6457C17C9AB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5BF55A45-8BEC-4CAC-84C9-C4E114A7E07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BDDEB974-7E9D-466F-9C0F-388BF3482F5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32D3BC4C-CAE5-49F2-AE37-8BBBA38859E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5CC09BC3-CF08-4EDE-AFF9-0CDF095F8D8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9FDC7206-8033-4578-81B9-6AD72089529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Default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0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09"/>
          </p:nvPr>
        </p:nvSpPr>
        <p:spPr/>
        <p:txBody>
          <a:bodyPr/>
          <a:p>
            <a:fld id="{6BF8C3CC-5173-4013-887C-1CA702A2C41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2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3"/>
          </p:nvPr>
        </p:nvSpPr>
        <p:spPr/>
        <p:txBody>
          <a:bodyPr/>
          <a:p>
            <a:fld id="{AAE785FB-E48F-4AA9-94FE-EA07FADC0C7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2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Default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2"/>
          </p:nvPr>
        </p:nvSpPr>
        <p:spPr/>
        <p:txBody>
          <a:bodyPr/>
          <a:p>
            <a:fld id="{DFB94986-E8ED-45F8-A390-61D666ABE41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Default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15"/>
          </p:nvPr>
        </p:nvSpPr>
        <p:spPr/>
        <p:txBody>
          <a:bodyPr/>
          <a:p>
            <a:fld id="{F30266FC-CEE9-4C4C-8F5E-AF4F4E0F59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21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6"/>
          </p:nvPr>
        </p:nvSpPr>
        <p:spPr/>
        <p:txBody>
          <a:bodyPr/>
          <a:p>
            <a:fld id="{DBE84A62-D948-4567-A3D5-B0CDFFBF3B9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image" Target="../media/image1.gif"/><Relationship Id="rId3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<Relationship Id="rId3" Type="http://schemas.openxmlformats.org/officeDocument/2006/relationships/slideLayout" Target="../slideLayouts/slideLayout71.xml"/><Relationship Id="rId4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5.xml"/><Relationship Id="rId8" Type="http://schemas.openxmlformats.org/officeDocument/2006/relationships/slideLayout" Target="../slideLayouts/slideLayout76.xml"/><Relationship Id="rId9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79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80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81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3816911-830E-4D49-A5E9-C4EF2A26C321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ftr" idx="2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 idx="2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6573D0-66D0-4F3C-BC93-2CAB3544F1F5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3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 idx="3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 idx="3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7827976-F89B-4031-870E-D09676074EA8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 type="dt" idx="3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ftr" idx="3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sldNum" idx="3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769471-ADBA-469D-B335-042A05B36B56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 type="dt" idx="3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ftr" idx="3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sldNum" idx="3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0E4511D-767A-4A56-B890-EDCE4C3B4B77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7" name="PlaceHolder 7"/>
          <p:cNvSpPr>
            <a:spLocks noGrp="1"/>
          </p:cNvSpPr>
          <p:nvPr>
            <p:ph type="dt" idx="3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3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 type="ftr" idx="4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8" name="PlaceHolder 6"/>
          <p:cNvSpPr>
            <a:spLocks noGrp="1"/>
          </p:cNvSpPr>
          <p:nvPr>
            <p:ph type="sldNum" idx="4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67D778E-6CC8-45BE-A340-2150F0B016F5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9" name="PlaceHolder 7"/>
          <p:cNvSpPr>
            <a:spLocks noGrp="1"/>
          </p:cNvSpPr>
          <p:nvPr>
            <p:ph type="dt" idx="4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3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ftr" idx="4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9" name="PlaceHolder 5"/>
          <p:cNvSpPr>
            <a:spLocks noGrp="1"/>
          </p:cNvSpPr>
          <p:nvPr>
            <p:ph type="sldNum" idx="4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82531D1-C918-4515-BF33-5D77DE51B33B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6"/>
          <p:cNvSpPr>
            <a:spLocks noGrp="1"/>
          </p:cNvSpPr>
          <p:nvPr>
            <p:ph type="dt" idx="4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3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9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0" name="PlaceHolder 6"/>
          <p:cNvSpPr>
            <a:spLocks noGrp="1"/>
          </p:cNvSpPr>
          <p:nvPr>
            <p:ph type="ftr" idx="4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1" name="PlaceHolder 7"/>
          <p:cNvSpPr>
            <a:spLocks noGrp="1"/>
          </p:cNvSpPr>
          <p:nvPr>
            <p:ph type="sldNum" idx="4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8F1F4A1-A12F-4562-A876-5FB7C780807B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2" name="PlaceHolder 8"/>
          <p:cNvSpPr>
            <a:spLocks noGrp="1"/>
          </p:cNvSpPr>
          <p:nvPr>
            <p:ph type="dt" idx="4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3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6" name="PlaceHolder 8"/>
          <p:cNvSpPr>
            <a:spLocks noGrp="1"/>
          </p:cNvSpPr>
          <p:nvPr>
            <p:ph type="ftr" idx="4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7" name="PlaceHolder 9"/>
          <p:cNvSpPr>
            <a:spLocks noGrp="1"/>
          </p:cNvSpPr>
          <p:nvPr>
            <p:ph type="sldNum" idx="5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06527A-634D-422D-9D6A-9D6ED526D107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8" name="PlaceHolder 10"/>
          <p:cNvSpPr>
            <a:spLocks noGrp="1"/>
          </p:cNvSpPr>
          <p:nvPr>
            <p:ph type="dt" idx="5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3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60" name="PlaceHolder 1"/>
          <p:cNvSpPr>
            <a:spLocks noGrp="1"/>
          </p:cNvSpPr>
          <p:nvPr>
            <p:ph type="ftr" idx="5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sldNum" idx="5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4F11DB9-C815-45CA-BDDB-92F997E31C39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5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3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ftr" idx="5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sldNum" idx="5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49FFCE-3A86-4D35-B95A-29ED4BEFE8BA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9" name="PlaceHolder 4"/>
          <p:cNvSpPr>
            <a:spLocks noGrp="1"/>
          </p:cNvSpPr>
          <p:nvPr>
            <p:ph type="dt" idx="5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838FB6D-59DB-49B3-9C01-C6EC0375E981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6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ftr" idx="5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6" name="PlaceHolder 4"/>
          <p:cNvSpPr>
            <a:spLocks noGrp="1"/>
          </p:cNvSpPr>
          <p:nvPr>
            <p:ph type="sldNum" idx="5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BDEA1FA-BCB3-46A2-8F02-34BCEB1C5EA8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77" name="PlaceHolder 5"/>
          <p:cNvSpPr>
            <a:spLocks noGrp="1"/>
          </p:cNvSpPr>
          <p:nvPr>
            <p:ph type="dt" idx="6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3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 idx="6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sldNum" idx="6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E448FFA-6CB9-43E6-AA3D-2EE66BF2D193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dt" idx="6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3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ftr" idx="6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sldNum" idx="6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FA84DE0-CDC0-4FB9-9D75-15C92EA284D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dt" idx="6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3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197" name="PlaceHolder 1"/>
          <p:cNvSpPr>
            <a:spLocks noGrp="1"/>
          </p:cNvSpPr>
          <p:nvPr>
            <p:ph type="ftr" idx="6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 type="sldNum" idx="6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C7F4863-A546-41DF-B0F4-945C0312E4CD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dt" idx="6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3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icture 7" descr="A picture containing drawing, food&#10;&#10;Description automatically generated"/>
          <p:cNvPicPr/>
          <p:nvPr/>
        </p:nvPicPr>
        <p:blipFill>
          <a:blip r:embed="rId2"/>
          <a:stretch/>
        </p:blipFill>
        <p:spPr>
          <a:xfrm>
            <a:off x="10684080" y="5372280"/>
            <a:ext cx="1311840" cy="1330920"/>
          </a:xfrm>
          <a:prstGeom prst="rect">
            <a:avLst/>
          </a:prstGeom>
          <a:ln w="0">
            <a:noFill/>
          </a:ln>
        </p:spPr>
      </p:pic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05" name="PlaceHolder 5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6" name="PlaceHolder 6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88E85E-8DDF-444E-8490-B220D7956146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7" name="PlaceHolder 7"/>
          <p:cNvSpPr>
            <a:spLocks noGrp="1"/>
          </p:cNvSpPr>
          <p:nvPr>
            <p:ph type="dt" idx="7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3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6" name="PlaceHolder 5"/>
          <p:cNvSpPr>
            <a:spLocks noGrp="1"/>
          </p:cNvSpPr>
          <p:nvPr>
            <p:ph type="ftr" idx="7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7" name="PlaceHolder 6"/>
          <p:cNvSpPr>
            <a:spLocks noGrp="1"/>
          </p:cNvSpPr>
          <p:nvPr>
            <p:ph type="sldNum" idx="7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C6C3BD4-ED8F-4469-A7AD-58D0DAD75FBB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dt" idx="7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 type="ftr" idx="7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7" name="PlaceHolder 5"/>
          <p:cNvSpPr>
            <a:spLocks noGrp="1"/>
          </p:cNvSpPr>
          <p:nvPr>
            <p:ph type="sldNum" idx="7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A430CE-0C71-458E-840C-1225603328B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28" name="PlaceHolder 6"/>
          <p:cNvSpPr>
            <a:spLocks noGrp="1"/>
          </p:cNvSpPr>
          <p:nvPr>
            <p:ph type="dt" idx="7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7" name="PlaceHolder 6"/>
          <p:cNvSpPr>
            <a:spLocks noGrp="1"/>
          </p:cNvSpPr>
          <p:nvPr>
            <p:ph type="ftr" idx="7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8" name="PlaceHolder 7"/>
          <p:cNvSpPr>
            <a:spLocks noGrp="1"/>
          </p:cNvSpPr>
          <p:nvPr>
            <p:ph type="sldNum" idx="8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5F5901D-C3B3-46C8-B58A-16E56BBDE5A8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39" name="PlaceHolder 8"/>
          <p:cNvSpPr>
            <a:spLocks noGrp="1"/>
          </p:cNvSpPr>
          <p:nvPr>
            <p:ph type="dt" idx="8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2" name="PlaceHolder 8"/>
          <p:cNvSpPr>
            <a:spLocks noGrp="1"/>
          </p:cNvSpPr>
          <p:nvPr>
            <p:ph type="ftr" idx="8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3" name="PlaceHolder 9"/>
          <p:cNvSpPr>
            <a:spLocks noGrp="1"/>
          </p:cNvSpPr>
          <p:nvPr>
            <p:ph type="sldNum" idx="8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63302C-2221-4B69-83E3-341C0C9B8ABC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4" name="PlaceHolder 10"/>
          <p:cNvSpPr>
            <a:spLocks noGrp="1"/>
          </p:cNvSpPr>
          <p:nvPr>
            <p:ph type="dt" idx="8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ftr" idx="8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sldNum" idx="8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52333F1-7273-4DDD-B1B9-A62A08052FBA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dt" idx="8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" name="PlaceHolder 6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7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D23122-1B51-42B5-9DFC-E362AB42DF0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8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ftr" idx="8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sldNum" idx="8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72D801F-E0C3-476E-B3DB-BC8C869E26F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3" name="PlaceHolder 4"/>
          <p:cNvSpPr>
            <a:spLocks noGrp="1"/>
          </p:cNvSpPr>
          <p:nvPr>
            <p:ph type="dt" idx="9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 type="sldNum" idx="9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B1C354-DE48-4D57-AD27-732041FB382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0" name="PlaceHolder 5"/>
          <p:cNvSpPr>
            <a:spLocks noGrp="1"/>
          </p:cNvSpPr>
          <p:nvPr>
            <p:ph type="dt" idx="9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ftr" idx="9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 type="sldNum" idx="9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B4F11A1-98BD-4A63-BDF3-9311DCDDE5DD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8" name="PlaceHolder 6"/>
          <p:cNvSpPr>
            <a:spLocks noGrp="1"/>
          </p:cNvSpPr>
          <p:nvPr>
            <p:ph type="dt" idx="9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ftr" idx="9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sldNum" idx="9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119B5E9-64E7-4812-9DD6-C8C494C4FB7C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dt" idx="9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ftr" idx="10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sldNum" idx="10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596285F-DC18-45B4-9B69-5755B343B2A5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9" name="PlaceHolder 3"/>
          <p:cNvSpPr>
            <a:spLocks noGrp="1"/>
          </p:cNvSpPr>
          <p:nvPr>
            <p:ph type="dt" idx="10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4" name="PlaceHolder 5"/>
          <p:cNvSpPr>
            <a:spLocks noGrp="1"/>
          </p:cNvSpPr>
          <p:nvPr>
            <p:ph type="ftr" idx="10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5" name="PlaceHolder 6"/>
          <p:cNvSpPr>
            <a:spLocks noGrp="1"/>
          </p:cNvSpPr>
          <p:nvPr>
            <p:ph type="sldNum" idx="10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BB7FA5B-3D99-49FF-AE57-E76A1A447805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96" name="PlaceHolder 7"/>
          <p:cNvSpPr>
            <a:spLocks noGrp="1"/>
          </p:cNvSpPr>
          <p:nvPr>
            <p:ph type="dt" idx="10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5" name="PlaceHolder 5"/>
          <p:cNvSpPr>
            <a:spLocks noGrp="1"/>
          </p:cNvSpPr>
          <p:nvPr>
            <p:ph type="ftr" idx="10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6" name="PlaceHolder 6"/>
          <p:cNvSpPr>
            <a:spLocks noGrp="1"/>
          </p:cNvSpPr>
          <p:nvPr>
            <p:ph type="sldNum" idx="10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6EB78ACE-DB36-4DC8-8757-07E4C5F55AA7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07" name="PlaceHolder 7"/>
          <p:cNvSpPr>
            <a:spLocks noGrp="1"/>
          </p:cNvSpPr>
          <p:nvPr>
            <p:ph type="dt" idx="10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6" name="PlaceHolder 5"/>
          <p:cNvSpPr>
            <a:spLocks noGrp="1"/>
          </p:cNvSpPr>
          <p:nvPr>
            <p:ph type="ftr" idx="10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7" name="PlaceHolder 6"/>
          <p:cNvSpPr>
            <a:spLocks noGrp="1"/>
          </p:cNvSpPr>
          <p:nvPr>
            <p:ph type="sldNum" idx="11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7CE54CB-2118-4754-9AC0-A4FFB37C8B4D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18" name="PlaceHolder 7"/>
          <p:cNvSpPr>
            <a:spLocks noGrp="1"/>
          </p:cNvSpPr>
          <p:nvPr>
            <p:ph type="dt" idx="11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 type="ftr" idx="11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7" name="PlaceHolder 5"/>
          <p:cNvSpPr>
            <a:spLocks noGrp="1"/>
          </p:cNvSpPr>
          <p:nvPr>
            <p:ph type="sldNum" idx="11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B56001-7A6C-41AF-8222-1F04E6313AA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28" name="PlaceHolder 6"/>
          <p:cNvSpPr>
            <a:spLocks noGrp="1"/>
          </p:cNvSpPr>
          <p:nvPr>
            <p:ph type="dt" idx="11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6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37" name="PlaceHolder 6"/>
          <p:cNvSpPr>
            <a:spLocks noGrp="1"/>
          </p:cNvSpPr>
          <p:nvPr>
            <p:ph type="ftr" idx="11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8" name="PlaceHolder 7"/>
          <p:cNvSpPr>
            <a:spLocks noGrp="1"/>
          </p:cNvSpPr>
          <p:nvPr>
            <p:ph type="sldNum" idx="11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DF42C67-056D-41FE-91CC-5605F096FD75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9" name="PlaceHolder 8"/>
          <p:cNvSpPr>
            <a:spLocks noGrp="1"/>
          </p:cNvSpPr>
          <p:nvPr>
            <p:ph type="dt" idx="11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PlaceHolder 8"/>
          <p:cNvSpPr>
            <a:spLocks noGrp="1"/>
          </p:cNvSpPr>
          <p:nvPr>
            <p:ph type="ftr" idx="1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" name="PlaceHolder 9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5341F29-0FF4-4886-A20F-14DF21900339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10"/>
          <p:cNvSpPr>
            <a:spLocks noGrp="1"/>
          </p:cNvSpPr>
          <p:nvPr>
            <p:ph type="dt" idx="1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7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8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49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0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1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2" name="PlaceHolder 8"/>
          <p:cNvSpPr>
            <a:spLocks noGrp="1"/>
          </p:cNvSpPr>
          <p:nvPr>
            <p:ph type="ftr" idx="11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3" name="PlaceHolder 9"/>
          <p:cNvSpPr>
            <a:spLocks noGrp="1"/>
          </p:cNvSpPr>
          <p:nvPr>
            <p:ph type="sldNum" idx="11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47C2B0-B5F6-406E-910C-F15E054136D1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4" name="PlaceHolder 10"/>
          <p:cNvSpPr>
            <a:spLocks noGrp="1"/>
          </p:cNvSpPr>
          <p:nvPr>
            <p:ph type="dt" idx="12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ftr" idx="12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sldNum" idx="12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42FD978-972C-48BD-A003-511548627B0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dt" idx="12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59" name="PlaceHolder 2"/>
          <p:cNvSpPr>
            <a:spLocks noGrp="1"/>
          </p:cNvSpPr>
          <p:nvPr>
            <p:ph type="ftr" idx="12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0" name="PlaceHolder 3"/>
          <p:cNvSpPr>
            <a:spLocks noGrp="1"/>
          </p:cNvSpPr>
          <p:nvPr>
            <p:ph type="sldNum" idx="12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99D2E77-C7A2-4086-93AD-35B2D5AE9BA6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1" name="PlaceHolder 4"/>
          <p:cNvSpPr>
            <a:spLocks noGrp="1"/>
          </p:cNvSpPr>
          <p:nvPr>
            <p:ph type="dt" idx="12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ftr" idx="12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sldNum" idx="12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716134D-7B70-49B6-A994-7A6701511D5A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dt" idx="12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 type="ftr" idx="13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5" name="PlaceHolder 5"/>
          <p:cNvSpPr>
            <a:spLocks noGrp="1"/>
          </p:cNvSpPr>
          <p:nvPr>
            <p:ph type="sldNum" idx="13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464041E-020D-4595-86C4-50D8534DD875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76" name="PlaceHolder 6"/>
          <p:cNvSpPr>
            <a:spLocks noGrp="1"/>
          </p:cNvSpPr>
          <p:nvPr>
            <p:ph type="dt" idx="13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ftr" idx="13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sldNum" idx="13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ED5BC7-CF25-4B24-9489-6C0877987D96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dt" idx="13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ftr" idx="13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sldNum" idx="13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9342DF6-D7CF-436B-8718-C2A022A803A5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dt" idx="13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ftr" idx="13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3" name="PlaceHolder 6"/>
          <p:cNvSpPr>
            <a:spLocks noGrp="1"/>
          </p:cNvSpPr>
          <p:nvPr>
            <p:ph type="sldNum" idx="14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8183FA3-0EDE-4775-98A2-8986A8604C17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94" name="PlaceHolder 7"/>
          <p:cNvSpPr>
            <a:spLocks noGrp="1"/>
          </p:cNvSpPr>
          <p:nvPr>
            <p:ph type="dt" idx="14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 type="ftr" idx="14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4" name="PlaceHolder 6"/>
          <p:cNvSpPr>
            <a:spLocks noGrp="1"/>
          </p:cNvSpPr>
          <p:nvPr>
            <p:ph type="sldNum" idx="14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4F0EF60-A6A9-4A5E-8C36-3514E460C6A7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5" name="PlaceHolder 7"/>
          <p:cNvSpPr>
            <a:spLocks noGrp="1"/>
          </p:cNvSpPr>
          <p:nvPr>
            <p:ph type="dt" idx="14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4" name="PlaceHolder 5"/>
          <p:cNvSpPr>
            <a:spLocks noGrp="1"/>
          </p:cNvSpPr>
          <p:nvPr>
            <p:ph type="ftr" idx="14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5" name="PlaceHolder 6"/>
          <p:cNvSpPr>
            <a:spLocks noGrp="1"/>
          </p:cNvSpPr>
          <p:nvPr>
            <p:ph type="sldNum" idx="14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12C44AE-0C25-4E4A-BD01-396CF3CA199B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16" name="PlaceHolder 7"/>
          <p:cNvSpPr>
            <a:spLocks noGrp="1"/>
          </p:cNvSpPr>
          <p:nvPr>
            <p:ph type="dt" idx="14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ftr" idx="1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E8D9A39-B155-4D55-B2EE-84E722304B2A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1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ftr" idx="14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5" name="PlaceHolder 5"/>
          <p:cNvSpPr>
            <a:spLocks noGrp="1"/>
          </p:cNvSpPr>
          <p:nvPr>
            <p:ph type="sldNum" idx="14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01D79D0-5F1D-427A-8717-88AAA5DE68C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6" name="PlaceHolder 6"/>
          <p:cNvSpPr>
            <a:spLocks noGrp="1"/>
          </p:cNvSpPr>
          <p:nvPr>
            <p:ph type="dt" idx="15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4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5" name="PlaceHolder 6"/>
          <p:cNvSpPr>
            <a:spLocks noGrp="1"/>
          </p:cNvSpPr>
          <p:nvPr>
            <p:ph type="ftr" idx="15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6" name="PlaceHolder 7"/>
          <p:cNvSpPr>
            <a:spLocks noGrp="1"/>
          </p:cNvSpPr>
          <p:nvPr>
            <p:ph type="sldNum" idx="15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642C024-F395-4F94-B9D8-01309037BC07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37" name="PlaceHolder 8"/>
          <p:cNvSpPr>
            <a:spLocks noGrp="1"/>
          </p:cNvSpPr>
          <p:nvPr>
            <p:ph type="dt" idx="15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8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9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0" name="PlaceHolder 8"/>
          <p:cNvSpPr>
            <a:spLocks noGrp="1"/>
          </p:cNvSpPr>
          <p:nvPr>
            <p:ph type="ftr" idx="15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1" name="PlaceHolder 9"/>
          <p:cNvSpPr>
            <a:spLocks noGrp="1"/>
          </p:cNvSpPr>
          <p:nvPr>
            <p:ph type="sldNum" idx="15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6338056-8D1F-441C-814C-5A78B5EF2F9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2" name="PlaceHolder 10"/>
          <p:cNvSpPr>
            <a:spLocks noGrp="1"/>
          </p:cNvSpPr>
          <p:nvPr>
            <p:ph type="dt" idx="15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ftr" idx="15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4" name="PlaceHolder 2"/>
          <p:cNvSpPr>
            <a:spLocks noGrp="1"/>
          </p:cNvSpPr>
          <p:nvPr>
            <p:ph type="sldNum" idx="15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A88591F-EFBD-49A5-B4A5-6970334206ED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5" name="PlaceHolder 3"/>
          <p:cNvSpPr>
            <a:spLocks noGrp="1"/>
          </p:cNvSpPr>
          <p:nvPr>
            <p:ph type="dt" idx="15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7" name="PlaceHolder 2"/>
          <p:cNvSpPr>
            <a:spLocks noGrp="1"/>
          </p:cNvSpPr>
          <p:nvPr>
            <p:ph type="ftr" idx="16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8" name="PlaceHolder 3"/>
          <p:cNvSpPr>
            <a:spLocks noGrp="1"/>
          </p:cNvSpPr>
          <p:nvPr>
            <p:ph type="sldNum" idx="16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D5D5A70-8623-48B8-A804-A83290B61BAF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9" name="PlaceHolder 4"/>
          <p:cNvSpPr>
            <a:spLocks noGrp="1"/>
          </p:cNvSpPr>
          <p:nvPr>
            <p:ph type="dt" idx="16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ftr" idx="16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sldNum" idx="16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14CD88A-B8F3-44C0-B31E-23CC8B99C84C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dt" idx="16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2" name="PlaceHolder 4"/>
          <p:cNvSpPr>
            <a:spLocks noGrp="1"/>
          </p:cNvSpPr>
          <p:nvPr>
            <p:ph type="ftr" idx="16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3" name="PlaceHolder 5"/>
          <p:cNvSpPr>
            <a:spLocks noGrp="1"/>
          </p:cNvSpPr>
          <p:nvPr>
            <p:ph type="sldNum" idx="16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FF02B2B-1CB0-470F-B5A5-CE9423495A38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4" name="PlaceHolder 6"/>
          <p:cNvSpPr>
            <a:spLocks noGrp="1"/>
          </p:cNvSpPr>
          <p:nvPr>
            <p:ph type="dt" idx="16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ftr" idx="16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0" name="PlaceHolder 3"/>
          <p:cNvSpPr>
            <a:spLocks noGrp="1"/>
          </p:cNvSpPr>
          <p:nvPr>
            <p:ph type="sldNum" idx="17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7C6B5C0-DFF4-4632-8F8F-72D182ACA72D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1" name="PlaceHolder 4"/>
          <p:cNvSpPr>
            <a:spLocks noGrp="1"/>
          </p:cNvSpPr>
          <p:nvPr>
            <p:ph type="dt" idx="17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2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ftr" idx="17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sldNum" idx="17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3807B927-72E3-4082-9787-6A36BFF7639F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dt" idx="17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ftr" idx="17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2" name="PlaceHolder 6"/>
          <p:cNvSpPr>
            <a:spLocks noGrp="1"/>
          </p:cNvSpPr>
          <p:nvPr>
            <p:ph type="sldNum" idx="17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82DA219E-A985-437C-ADB6-46D368596C7F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3" name="PlaceHolder 7"/>
          <p:cNvSpPr>
            <a:spLocks noGrp="1"/>
          </p:cNvSpPr>
          <p:nvPr>
            <p:ph type="dt" idx="17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ftr" idx="1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34B4C49-AE5A-4431-84FF-BCF48D18112C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dt" idx="1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2" name="PlaceHolder 5"/>
          <p:cNvSpPr>
            <a:spLocks noGrp="1"/>
          </p:cNvSpPr>
          <p:nvPr>
            <p:ph type="ftr" idx="17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3" name="PlaceHolder 6"/>
          <p:cNvSpPr>
            <a:spLocks noGrp="1"/>
          </p:cNvSpPr>
          <p:nvPr>
            <p:ph type="sldNum" idx="17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8E0C0DF-2A76-4B7A-8C1F-20B9F267869B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04" name="PlaceHolder 7"/>
          <p:cNvSpPr>
            <a:spLocks noGrp="1"/>
          </p:cNvSpPr>
          <p:nvPr>
            <p:ph type="dt" idx="18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3" name="PlaceHolder 5"/>
          <p:cNvSpPr>
            <a:spLocks noGrp="1"/>
          </p:cNvSpPr>
          <p:nvPr>
            <p:ph type="ftr" idx="18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4" name="PlaceHolder 6"/>
          <p:cNvSpPr>
            <a:spLocks noGrp="1"/>
          </p:cNvSpPr>
          <p:nvPr>
            <p:ph type="sldNum" idx="18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3564204-40AA-4036-82BC-C8A639F6CE5A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15" name="PlaceHolder 7"/>
          <p:cNvSpPr>
            <a:spLocks noGrp="1"/>
          </p:cNvSpPr>
          <p:nvPr>
            <p:ph type="dt" idx="18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0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3" name="PlaceHolder 4"/>
          <p:cNvSpPr>
            <a:spLocks noGrp="1"/>
          </p:cNvSpPr>
          <p:nvPr>
            <p:ph type="ftr" idx="18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4" name="PlaceHolder 5"/>
          <p:cNvSpPr>
            <a:spLocks noGrp="1"/>
          </p:cNvSpPr>
          <p:nvPr>
            <p:ph type="sldNum" idx="18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DA54164-9D07-48B0-B479-BE48B5B64F22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5" name="PlaceHolder 6"/>
          <p:cNvSpPr>
            <a:spLocks noGrp="1"/>
          </p:cNvSpPr>
          <p:nvPr>
            <p:ph type="dt" idx="18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34" name="PlaceHolder 6"/>
          <p:cNvSpPr>
            <a:spLocks noGrp="1"/>
          </p:cNvSpPr>
          <p:nvPr>
            <p:ph type="ftr" idx="187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5" name="PlaceHolder 7"/>
          <p:cNvSpPr>
            <a:spLocks noGrp="1"/>
          </p:cNvSpPr>
          <p:nvPr>
            <p:ph type="sldNum" idx="188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4E88AD3-F3AF-4F7F-8807-330BA251D8EE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6" name="PlaceHolder 8"/>
          <p:cNvSpPr>
            <a:spLocks noGrp="1"/>
          </p:cNvSpPr>
          <p:nvPr>
            <p:ph type="dt" idx="189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268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9" name="PlaceHolder 8"/>
          <p:cNvSpPr>
            <a:spLocks noGrp="1"/>
          </p:cNvSpPr>
          <p:nvPr>
            <p:ph type="ftr" idx="190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0" name="PlaceHolder 9"/>
          <p:cNvSpPr>
            <a:spLocks noGrp="1"/>
          </p:cNvSpPr>
          <p:nvPr>
            <p:ph type="sldNum" idx="191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DABD2834-F3C5-41FC-8D75-BA32EB0431E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1" name="PlaceHolder 10"/>
          <p:cNvSpPr>
            <a:spLocks noGrp="1"/>
          </p:cNvSpPr>
          <p:nvPr>
            <p:ph type="dt" idx="192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ftr" idx="193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 type="sldNum" idx="194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423A5CA2-2CF4-4087-A424-3E4776B18C71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 type="dt" idx="195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8" name="PlaceHolder 2"/>
          <p:cNvSpPr>
            <a:spLocks noGrp="1"/>
          </p:cNvSpPr>
          <p:nvPr>
            <p:ph type="ftr" idx="196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59" name="PlaceHolder 3"/>
          <p:cNvSpPr>
            <a:spLocks noGrp="1"/>
          </p:cNvSpPr>
          <p:nvPr>
            <p:ph type="sldNum" idx="197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E2760490-5AAB-442D-8C9A-AC5148BDC59B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0" name="PlaceHolder 4"/>
          <p:cNvSpPr>
            <a:spLocks noGrp="1"/>
          </p:cNvSpPr>
          <p:nvPr>
            <p:ph type="dt" idx="198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5" name="PlaceHolder 3"/>
          <p:cNvSpPr>
            <a:spLocks noGrp="1"/>
          </p:cNvSpPr>
          <p:nvPr>
            <p:ph type="ftr" idx="19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6" name="PlaceHolder 4"/>
          <p:cNvSpPr>
            <a:spLocks noGrp="1"/>
          </p:cNvSpPr>
          <p:nvPr>
            <p:ph type="sldNum" idx="20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0DD1487-C816-4AC5-AFF5-F5FC253FE849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7" name="PlaceHolder 5"/>
          <p:cNvSpPr>
            <a:spLocks noGrp="1"/>
          </p:cNvSpPr>
          <p:nvPr>
            <p:ph type="dt" idx="20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3" name="PlaceHolder 4"/>
          <p:cNvSpPr>
            <a:spLocks noGrp="1"/>
          </p:cNvSpPr>
          <p:nvPr>
            <p:ph type="ftr" idx="20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4" name="PlaceHolder 5"/>
          <p:cNvSpPr>
            <a:spLocks noGrp="1"/>
          </p:cNvSpPr>
          <p:nvPr>
            <p:ph type="sldNum" idx="20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D433200-458D-40CC-AB9F-EAC0A5E7DD53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5" name="PlaceHolder 6"/>
          <p:cNvSpPr>
            <a:spLocks noGrp="1"/>
          </p:cNvSpPr>
          <p:nvPr>
            <p:ph type="dt" idx="20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ftr" idx="20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sldNum" idx="20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A7A8BD2-C211-4A41-B683-7C9CF0D0FDBB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dt" idx="20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08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ftr" idx="19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sldNum" idx="20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F340E2EF-0E8B-4109-A3C4-D13918D5E222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dt" idx="21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ftr" idx="208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5" name="PlaceHolder 2"/>
          <p:cNvSpPr>
            <a:spLocks noGrp="1"/>
          </p:cNvSpPr>
          <p:nvPr>
            <p:ph type="sldNum" idx="209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C8AEAFD-B4DA-47CE-A975-328FE8683F82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6" name="PlaceHolder 3"/>
          <p:cNvSpPr>
            <a:spLocks noGrp="1"/>
          </p:cNvSpPr>
          <p:nvPr>
            <p:ph type="dt" idx="210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n-US" sz="44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9" name="PlaceHolder 5"/>
          <p:cNvSpPr>
            <a:spLocks noGrp="1"/>
          </p:cNvSpPr>
          <p:nvPr>
            <p:ph type="ftr" idx="211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0" name="PlaceHolder 6"/>
          <p:cNvSpPr>
            <a:spLocks noGrp="1"/>
          </p:cNvSpPr>
          <p:nvPr>
            <p:ph type="sldNum" idx="212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71927C1-372D-4EF6-A946-C508E393FAE4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21" name="PlaceHolder 7"/>
          <p:cNvSpPr>
            <a:spLocks noGrp="1"/>
          </p:cNvSpPr>
          <p:nvPr>
            <p:ph type="dt" idx="213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3920" cy="189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0" name="PlaceHolder 5"/>
          <p:cNvSpPr>
            <a:spLocks noGrp="1"/>
          </p:cNvSpPr>
          <p:nvPr>
            <p:ph type="ftr" idx="214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1" name="PlaceHolder 6"/>
          <p:cNvSpPr>
            <a:spLocks noGrp="1"/>
          </p:cNvSpPr>
          <p:nvPr>
            <p:ph type="sldNum" idx="215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1A325F83-B5B4-42E2-8301-EB4F03A4A09E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32" name="PlaceHolder 7"/>
          <p:cNvSpPr>
            <a:spLocks noGrp="1"/>
          </p:cNvSpPr>
          <p:nvPr>
            <p:ph type="dt" idx="216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outline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ftr" idx="22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5"/>
          <p:cNvSpPr>
            <a:spLocks noGrp="1"/>
          </p:cNvSpPr>
          <p:nvPr>
            <p:ph type="sldNum" idx="23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A2513792-69CF-4279-BEB6-BB552295902B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6" name="PlaceHolder 6"/>
          <p:cNvSpPr>
            <a:spLocks noGrp="1"/>
          </p:cNvSpPr>
          <p:nvPr>
            <p:ph type="dt" idx="24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</a:rPr>
              <a:t>Click to edit the title text format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ftr" idx="25"/>
          </p:nvPr>
        </p:nvSpPr>
        <p:spPr>
          <a:xfrm>
            <a:off x="4038480" y="6356520"/>
            <a:ext cx="41122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sldNum" idx="26"/>
          </p:nvPr>
        </p:nvSpPr>
        <p:spPr>
          <a:xfrm>
            <a:off x="86104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8b8b8b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AFA1AFB-25F6-47BA-93A4-878BDF0D40F8}" type="slidenum">
              <a:rPr b="0" lang="en-US" sz="1200" strike="noStrike" u="none">
                <a:solidFill>
                  <a:srgbClr val="8b8b8b"/>
                </a:solidFill>
                <a:uFillTx/>
                <a:latin typeface="Calibri"/>
              </a:rPr>
              <a:t>1</a:t>
            </a:fld>
            <a:endParaRPr b="0" lang="en-US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dt" idx="27"/>
          </p:nvPr>
        </p:nvSpPr>
        <p:spPr>
          <a:xfrm>
            <a:off x="838080" y="6356520"/>
            <a:ext cx="2740680" cy="36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en-US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Times New Roman"/>
              </a:rPr>
              <a:t> </a:t>
            </a:r>
            <a:endParaRPr b="0" lang="en-US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gif"/><Relationship Id="rId2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8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8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9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8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image" Target="../media/image20.jpeg"/><Relationship Id="rId3" Type="http://schemas.openxmlformats.org/officeDocument/2006/relationships/image" Target="../media/image21.jpeg"/><Relationship Id="rId4" Type="http://schemas.openxmlformats.org/officeDocument/2006/relationships/image" Target="../media/image22.png"/><Relationship Id="rId5" Type="http://schemas.openxmlformats.org/officeDocument/2006/relationships/slideLayout" Target="../slideLayouts/slideLayout18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png"/><Relationship Id="rId5" Type="http://schemas.openxmlformats.org/officeDocument/2006/relationships/slideLayout" Target="../slideLayouts/slideLayout18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jpeg"/><Relationship Id="rId3" Type="http://schemas.openxmlformats.org/officeDocument/2006/relationships/slideLayout" Target="../slideLayouts/slideLayout4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png"/><Relationship Id="rId3" Type="http://schemas.openxmlformats.org/officeDocument/2006/relationships/slideLayout" Target="../slideLayouts/slideLayout29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5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6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6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8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jpeg"/><Relationship Id="rId7" Type="http://schemas.openxmlformats.org/officeDocument/2006/relationships/slideLayout" Target="../slideLayouts/slideLayout1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Freeform 14"/>
          <p:cNvSpPr/>
          <p:nvPr/>
        </p:nvSpPr>
        <p:spPr>
          <a:xfrm>
            <a:off x="0" y="5448600"/>
            <a:ext cx="6735960" cy="1406880"/>
          </a:xfrm>
          <a:custGeom>
            <a:avLst/>
            <a:gdLst>
              <a:gd name="textAreaLeft" fmla="*/ 0 w 6735960"/>
              <a:gd name="textAreaRight" fmla="*/ 6738480 w 6735960"/>
              <a:gd name="textAreaTop" fmla="*/ 0 h 1406880"/>
              <a:gd name="textAreaBottom" fmla="*/ 1409400 h 1406880"/>
            </a:gdLst>
            <a:ahLst/>
            <a:rect l="textAreaLeft" t="textAreaTop" r="textAreaRight" b="textAreaBottom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  <a:ea typeface="DejaVu Sans"/>
            </a:endParaRPr>
          </a:p>
        </p:txBody>
      </p:sp>
      <p:sp useBgFill="1">
        <p:nvSpPr>
          <p:cNvPr id="638" name="Freeform 33"/>
          <p:cNvSpPr/>
          <p:nvPr/>
        </p:nvSpPr>
        <p:spPr>
          <a:xfrm flipH="1">
            <a:off x="6099840" y="3609000"/>
            <a:ext cx="4520160" cy="3246480"/>
          </a:xfrm>
          <a:custGeom>
            <a:avLst/>
            <a:gdLst>
              <a:gd name="textAreaLeft" fmla="*/ 1440 w 4520160"/>
              <a:gd name="textAreaRight" fmla="*/ 4524120 w 4520160"/>
              <a:gd name="textAreaTop" fmla="*/ 0 h 3246480"/>
              <a:gd name="textAreaBottom" fmla="*/ 3249000 h 3246480"/>
            </a:gdLst>
            <a:ahLst/>
            <a:rect l="textAreaLeft" t="textAreaTop" r="textAreaRight" b="textAreaBottom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1" lang="en-US" sz="1800" strike="noStrike" u="none">
              <a:solidFill>
                <a:schemeClr val="lt1"/>
              </a:solidFill>
              <a:uFillTx/>
              <a:latin typeface="Calibri"/>
              <a:ea typeface="DejaVu Sans"/>
            </a:endParaRPr>
          </a:p>
        </p:txBody>
      </p:sp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1523880" y="3011040"/>
            <a:ext cx="6615360" cy="135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1" lang="en-US" sz="4600" strike="noStrike" u="none">
                <a:solidFill>
                  <a:schemeClr val="accent1"/>
                </a:solidFill>
                <a:uFillTx/>
                <a:latin typeface="Calibri Light"/>
              </a:rPr>
              <a:t>Batteries for Portable HF Operations</a:t>
            </a:r>
            <a:endParaRPr b="0" lang="en-US" sz="4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 type="subTitle"/>
          </p:nvPr>
        </p:nvSpPr>
        <p:spPr>
          <a:xfrm>
            <a:off x="1559880" y="4446000"/>
            <a:ext cx="6615360" cy="90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AF2SC – Stu Cohen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Ham Radio University - January 4, 2025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1" name="Freeform 24"/>
          <p:cNvSpPr/>
          <p:nvPr/>
        </p:nvSpPr>
        <p:spPr>
          <a:xfrm>
            <a:off x="0" y="0"/>
            <a:ext cx="5918040" cy="2893680"/>
          </a:xfrm>
          <a:custGeom>
            <a:avLst/>
            <a:gdLst>
              <a:gd name="textAreaLeft" fmla="*/ 0 w 5918040"/>
              <a:gd name="textAreaRight" fmla="*/ 5920560 w 5918040"/>
              <a:gd name="textAreaTop" fmla="*/ 0 h 2893680"/>
              <a:gd name="textAreaBottom" fmla="*/ 2896200 h 2893680"/>
            </a:gdLst>
            <a:ahLst/>
            <a:rect l="textAreaLeft" t="textAreaTop" r="textAreaRight" b="textAreaBottom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2a6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  <a:ea typeface="DejaVu Sans"/>
            </a:endParaRPr>
          </a:p>
        </p:txBody>
      </p:sp>
      <p:pic>
        <p:nvPicPr>
          <p:cNvPr id="642" name="Picture 4" descr="A picture containing drawing, food&#10;&#10;Description automatically generated"/>
          <p:cNvPicPr/>
          <p:nvPr/>
        </p:nvPicPr>
        <p:blipFill>
          <a:blip r:embed="rId1"/>
          <a:stretch/>
        </p:blipFill>
        <p:spPr>
          <a:xfrm>
            <a:off x="8472960" y="1162440"/>
            <a:ext cx="3076560" cy="3121200"/>
          </a:xfrm>
          <a:prstGeom prst="rect">
            <a:avLst/>
          </a:prstGeom>
          <a:ln w="0">
            <a:noFill/>
          </a:ln>
        </p:spPr>
      </p:pic>
      <p:sp>
        <p:nvSpPr>
          <p:cNvPr id="643" name="Freeform 15"/>
          <p:cNvSpPr/>
          <p:nvPr/>
        </p:nvSpPr>
        <p:spPr>
          <a:xfrm>
            <a:off x="6266880" y="5448600"/>
            <a:ext cx="5922720" cy="1406880"/>
          </a:xfrm>
          <a:custGeom>
            <a:avLst/>
            <a:gdLst>
              <a:gd name="textAreaLeft" fmla="*/ 0 w 5922720"/>
              <a:gd name="textAreaRight" fmla="*/ 5925240 w 5922720"/>
              <a:gd name="textAreaTop" fmla="*/ 0 h 1406880"/>
              <a:gd name="textAreaBottom" fmla="*/ 1409400 h 1406880"/>
            </a:gdLst>
            <a:ahLst/>
            <a:rect l="textAreaLeft" t="textAreaTop" r="textAreaRight" b="textAreaBottom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uFillTx/>
              <a:latin typeface="Calibri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Battery pack building blocks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/>
          </p:nvPr>
        </p:nvSpPr>
        <p:spPr>
          <a:xfrm>
            <a:off x="703800" y="1565640"/>
            <a:ext cx="3795120" cy="434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A typical rechargeable battery consists of 4 major elements: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Cells - Different form factors, different types of chemistries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BMS - Electronics to manage the battery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Housing - Plastic, sheet metal, shrink, etc.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Connection System – Terminals, Connector,  pigtail wires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6" name="" descr=""/>
          <p:cNvPicPr/>
          <p:nvPr/>
        </p:nvPicPr>
        <p:blipFill>
          <a:blip r:embed="rId1"/>
          <a:stretch/>
        </p:blipFill>
        <p:spPr>
          <a:xfrm>
            <a:off x="5437440" y="1371600"/>
            <a:ext cx="4848120" cy="4848120"/>
          </a:xfrm>
          <a:prstGeom prst="rect">
            <a:avLst/>
          </a:prstGeom>
          <a:ln w="0">
            <a:noFill/>
          </a:ln>
        </p:spPr>
      </p:pic>
      <p:sp>
        <p:nvSpPr>
          <p:cNvPr id="677" name=""/>
          <p:cNvSpPr/>
          <p:nvPr/>
        </p:nvSpPr>
        <p:spPr>
          <a:xfrm>
            <a:off x="6536880" y="1438560"/>
            <a:ext cx="2605680" cy="42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BMS / BPS Functions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622080" y="1825560"/>
            <a:ext cx="7377480" cy="434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Protection Circuit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Turn off Charge when any cell voltage is too high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Turn off Discharge when any cell voltage is too low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Turn off Discharge/Charge if current is too high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Protect against high / low temperature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Smart batteries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SOC measurement (gas gauge)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Communication (I2C, SMBus, CAN or MOD)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Authentication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Charging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0" name="" descr=""/>
          <p:cNvPicPr/>
          <p:nvPr/>
        </p:nvPicPr>
        <p:blipFill>
          <a:blip r:embed="rId1"/>
          <a:stretch/>
        </p:blipFill>
        <p:spPr>
          <a:xfrm>
            <a:off x="7916040" y="1094040"/>
            <a:ext cx="3933720" cy="3933720"/>
          </a:xfrm>
          <a:prstGeom prst="rect">
            <a:avLst/>
          </a:prstGeom>
          <a:ln w="0">
            <a:noFill/>
          </a:ln>
        </p:spPr>
      </p:pic>
      <p:sp>
        <p:nvSpPr>
          <p:cNvPr id="681" name=""/>
          <p:cNvSpPr/>
          <p:nvPr/>
        </p:nvSpPr>
        <p:spPr>
          <a:xfrm>
            <a:off x="8229600" y="1143000"/>
            <a:ext cx="3198960" cy="455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Battery Pack Assemblies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3" name="Picture 8" descr="A close up of a box&#10;&#10;Description automatically generated"/>
          <p:cNvPicPr/>
          <p:nvPr/>
        </p:nvPicPr>
        <p:blipFill>
          <a:blip r:embed="rId1"/>
          <a:stretch/>
        </p:blipFill>
        <p:spPr>
          <a:xfrm>
            <a:off x="5680800" y="4174200"/>
            <a:ext cx="4108320" cy="2573640"/>
          </a:xfrm>
          <a:prstGeom prst="rect">
            <a:avLst/>
          </a:prstGeom>
          <a:ln w="0">
            <a:noFill/>
          </a:ln>
        </p:spPr>
      </p:pic>
      <p:sp>
        <p:nvSpPr>
          <p:cNvPr id="684" name="Rectangle 9"/>
          <p:cNvSpPr/>
          <p:nvPr/>
        </p:nvSpPr>
        <p:spPr>
          <a:xfrm>
            <a:off x="925560" y="1614240"/>
            <a:ext cx="638748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18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Batteries are an assembly composed of multiple cells.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12V Lead acid batteries have six cells with a nominal voltage of 2.1~2.2V/cell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LiFePO4 battery cells have a nominal voltage of 3.2~3.3V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To achieve a 12V battery you'll typically have four cells connected in a series (4S).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743040" indent="-285840">
              <a:lnSpc>
                <a:spcPct val="100000"/>
              </a:lnSpc>
              <a:buClr>
                <a:srgbClr val="4472c4"/>
              </a:buClr>
              <a:buFont typeface="Arial"/>
              <a:buChar char="•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  <a:ea typeface="Calibri"/>
              </a:rPr>
              <a:t>This will make the nominal voltage of a LiFePO4 12.8V.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85" name="" descr=""/>
          <p:cNvPicPr/>
          <p:nvPr/>
        </p:nvPicPr>
        <p:blipFill>
          <a:blip r:embed="rId2"/>
          <a:stretch/>
        </p:blipFill>
        <p:spPr>
          <a:xfrm>
            <a:off x="63000" y="4026240"/>
            <a:ext cx="5391360" cy="2830320"/>
          </a:xfrm>
          <a:prstGeom prst="rect">
            <a:avLst/>
          </a:prstGeom>
          <a:ln w="0">
            <a:noFill/>
          </a:ln>
        </p:spPr>
      </p:pic>
      <p:pic>
        <p:nvPicPr>
          <p:cNvPr id="686" name="" descr=""/>
          <p:cNvPicPr/>
          <p:nvPr/>
        </p:nvPicPr>
        <p:blipFill>
          <a:blip r:embed="rId3"/>
          <a:stretch/>
        </p:blipFill>
        <p:spPr>
          <a:xfrm>
            <a:off x="7543800" y="228600"/>
            <a:ext cx="3656160" cy="3656160"/>
          </a:xfrm>
          <a:prstGeom prst="rect">
            <a:avLst/>
          </a:prstGeom>
          <a:ln w="0">
            <a:noFill/>
          </a:ln>
        </p:spPr>
      </p:pic>
      <p:sp>
        <p:nvSpPr>
          <p:cNvPr id="687" name=""/>
          <p:cNvSpPr/>
          <p:nvPr/>
        </p:nvSpPr>
        <p:spPr>
          <a:xfrm>
            <a:off x="8458200" y="228600"/>
            <a:ext cx="1827360" cy="455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PlaceHolder 1"/>
          <p:cNvSpPr>
            <a:spLocks noGrp="1"/>
          </p:cNvSpPr>
          <p:nvPr>
            <p:ph type="title"/>
          </p:nvPr>
        </p:nvSpPr>
        <p:spPr>
          <a:xfrm>
            <a:off x="680400" y="289800"/>
            <a:ext cx="1082844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Lithium Cathode Materials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89" name="Table 5"/>
          <p:cNvGraphicFramePr/>
          <p:nvPr/>
        </p:nvGraphicFramePr>
        <p:xfrm>
          <a:off x="838080" y="1447560"/>
          <a:ext cx="9495720" cy="5178960"/>
        </p:xfrm>
        <a:graphic>
          <a:graphicData uri="http://schemas.openxmlformats.org/drawingml/2006/table">
            <a:tbl>
              <a:tblPr/>
              <a:tblGrid>
                <a:gridCol w="1762200"/>
                <a:gridCol w="2644200"/>
                <a:gridCol w="2566800"/>
                <a:gridCol w="2522880"/>
              </a:tblGrid>
              <a:tr h="711720">
                <a:tc>
                  <a:txBody>
                    <a:bodyPr lIns="68400" rIns="68400" anchor="ctr">
                      <a:noAutofit/>
                    </a:bodyPr>
                    <a:p>
                      <a:endParaRPr b="1" lang="en-US" sz="1400" strike="noStrike" u="none">
                        <a:solidFill>
                          <a:srgbClr val="ffffff"/>
                        </a:solidFill>
                        <a:uFillTx/>
                        <a:latin typeface="Myriad Web Pro"/>
                      </a:endParaRPr>
                    </a:p>
                  </a:txBody>
                  <a:tcPr anchor="ctr" marL="68400" marR="684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Li-Co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Li-NMC or NCA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0" rIns="684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LiFePO4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0" marR="684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716040">
                <a:tc>
                  <a:txBody>
                    <a:bodyPr lIns="34200" rIns="3420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Common Name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3420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889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Li-Cobalt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8892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889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Li-Nickel Manganese Cobalt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chemeClr val="dk1"/>
                          </a:solidFill>
                          <a:uFillTx/>
                          <a:latin typeface="Calibri"/>
                        </a:rPr>
                        <a:t>Li-Nickel Cobalt Aluminium Oxide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8892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8892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Li-Iron Phosphate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8892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Voltage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3.7 V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3.6V - 3.7V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3.3V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36828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Internal Resistance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Low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Low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Lowest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Energy Density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Highest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High/highest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Lower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Max Discharge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1-2C typical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2-10C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10C typical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Max Charge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0.7 C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0.3-0.7C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2C  - 4C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Self Discharge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Low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Low 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Lowest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Cycle Life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300-750 cycles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300 - 750 cycles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2-5k cycles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1436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Safety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+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++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+++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  <a:tr h="482400">
                <a:tc>
                  <a:txBody>
                    <a:bodyPr lIns="34200" rIns="684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1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Primary Application</a:t>
                      </a:r>
                      <a:endParaRPr b="0" lang="en-US" sz="1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 marL="3420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535252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PC Notebook, Mobile phones (mostly polymer)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Mid-high rate (E-bikes, power tools)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 lIns="6840" rIns="684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1400" strike="noStrike" u="none">
                          <a:solidFill>
                            <a:srgbClr val="535252"/>
                          </a:solidFill>
                          <a:uFillTx/>
                          <a:latin typeface="Calibri"/>
                        </a:rPr>
                        <a:t>Power tool/Energy Storage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6840" marR="6840">
                    <a:lnL w="12240">
                      <a:solidFill>
                        <a:srgbClr val="3a81ba"/>
                      </a:solidFill>
                      <a:prstDash val="solid"/>
                    </a:lnL>
                    <a:lnR w="12240">
                      <a:solidFill>
                        <a:srgbClr val="3a81ba"/>
                      </a:solidFill>
                      <a:prstDash val="solid"/>
                    </a:lnR>
                    <a:lnT w="12240">
                      <a:solidFill>
                        <a:srgbClr val="3a81ba"/>
                      </a:solidFill>
                      <a:prstDash val="solid"/>
                    </a:lnT>
                    <a:lnB w="12240">
                      <a:solidFill>
                        <a:srgbClr val="3a81ba"/>
                      </a:solidFill>
                      <a:prstDash val="solid"/>
                    </a:lnB>
                    <a:solidFill>
                      <a:srgbClr val="e8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838080" y="3146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Chemistry Comparison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1" name="Content Placeholder 3" descr=""/>
          <p:cNvPicPr/>
          <p:nvPr/>
        </p:nvPicPr>
        <p:blipFill>
          <a:blip r:embed="rId1"/>
          <a:stretch/>
        </p:blipFill>
        <p:spPr>
          <a:xfrm>
            <a:off x="838080" y="1226520"/>
            <a:ext cx="9299160" cy="5313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838080" y="18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Operating a Ham Radio from a Battery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3" name="PlaceHolder 2"/>
          <p:cNvSpPr>
            <a:spLocks noGrp="1"/>
          </p:cNvSpPr>
          <p:nvPr>
            <p:ph/>
          </p:nvPr>
        </p:nvSpPr>
        <p:spPr>
          <a:xfrm>
            <a:off x="874080" y="1420200"/>
            <a:ext cx="10513080" cy="5208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 lnSpcReduction="9999"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Transmit Power Consumption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Receive Power Consumption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Percentage of Time Transmitting &amp; Receiving (Duty Cycle)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How long do you want to operate?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(Transmit Power Consumption x Percentage of Time Transmitting)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+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heavy">
                <a:solidFill>
                  <a:srgbClr val="000000"/>
                </a:solidFill>
                <a:uFillTx/>
                <a:latin typeface="Calibri"/>
              </a:rPr>
              <a:t>(Receive Power Consumption x Percentage of Time Receiving)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Weighted Average Current Draw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X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heavy">
                <a:solidFill>
                  <a:srgbClr val="000000"/>
                </a:solidFill>
                <a:uFillTx/>
                <a:latin typeface="Calibri"/>
              </a:rPr>
              <a:t>Hours of Operation</a:t>
            </a: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Ah Required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Calculation for </a:t>
            </a:r>
            <a:br>
              <a:rPr sz="4400"/>
            </a:b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typical 100W unit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/>
          </p:nvPr>
        </p:nvSpPr>
        <p:spPr>
          <a:xfrm>
            <a:off x="839880" y="2234880"/>
            <a:ext cx="5155200" cy="82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Calibri"/>
              </a:rPr>
              <a:t>20% / 80% - Hunt and Pounce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/>
          </p:nvPr>
        </p:nvSpPr>
        <p:spPr>
          <a:xfrm>
            <a:off x="839880" y="3058920"/>
            <a:ext cx="5155200" cy="271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Transmit Power: 22A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Receive Power: 2A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(22A x 20%) + (2A x 80%)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4.4A + 1.6A = 6A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/>
          </p:nvPr>
        </p:nvSpPr>
        <p:spPr>
          <a:xfrm>
            <a:off x="6172200" y="2234880"/>
            <a:ext cx="5180760" cy="82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Calibri"/>
              </a:rPr>
              <a:t>50% / 50% - Field Day or Pile Up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98" name="PlaceHolder 5"/>
          <p:cNvSpPr>
            <a:spLocks noGrp="1"/>
          </p:cNvSpPr>
          <p:nvPr>
            <p:ph/>
          </p:nvPr>
        </p:nvSpPr>
        <p:spPr>
          <a:xfrm>
            <a:off x="6172200" y="3058920"/>
            <a:ext cx="5180760" cy="271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Transmit Power: 22A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Receive Power: 2A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(22A x 50%) + (2A x 50%)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11A + 1A = 12A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699" name="Table 6"/>
          <p:cNvGraphicFramePr/>
          <p:nvPr/>
        </p:nvGraphicFramePr>
        <p:xfrm>
          <a:off x="6658200" y="441000"/>
          <a:ext cx="3675600" cy="1333800"/>
        </p:xfrm>
        <a:graphic>
          <a:graphicData uri="http://schemas.openxmlformats.org/drawingml/2006/table">
            <a:tbl>
              <a:tblPr/>
              <a:tblGrid>
                <a:gridCol w="702720"/>
                <a:gridCol w="1121760"/>
                <a:gridCol w="946080"/>
                <a:gridCol w="905400"/>
              </a:tblGrid>
              <a:tr h="468360"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Radio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Vin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TX Current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n-US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RX Current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b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0"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FT-891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13.8Vdc +/-10% (12.42 ~ 15.18)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22A @ 100W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360" rIns="936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n-US" sz="12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1.5A / 2A</a:t>
                      </a:r>
                      <a:endParaRPr b="0" lang="en-US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9360" marR="9360">
                    <a:lnL w="6480">
                      <a:solidFill>
                        <a:srgbClr val="000000"/>
                      </a:solidFill>
                      <a:prstDash val="solid"/>
                    </a:lnL>
                    <a:lnR w="6480">
                      <a:solidFill>
                        <a:srgbClr val="000000"/>
                      </a:solidFill>
                      <a:prstDash val="solid"/>
                    </a:lnR>
                    <a:lnT w="6480">
                      <a:solidFill>
                        <a:srgbClr val="000000"/>
                      </a:solidFill>
                      <a:prstDash val="solid"/>
                    </a:lnT>
                    <a:lnB w="64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Variables to Consider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1" name="PlaceHolder 2"/>
          <p:cNvSpPr>
            <a:spLocks noGrp="1"/>
          </p:cNvSpPr>
          <p:nvPr>
            <p:ph/>
          </p:nvPr>
        </p:nvSpPr>
        <p:spPr>
          <a:xfrm>
            <a:off x="838080" y="1731600"/>
            <a:ext cx="10513080" cy="4802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2a6099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Actual Duty Cycles are not easily calculated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16000" indent="-216000">
              <a:lnSpc>
                <a:spcPct val="90000"/>
              </a:lnSpc>
              <a:spcBef>
                <a:spcPts val="1001"/>
              </a:spcBef>
              <a:buClr>
                <a:srgbClr val="2a6099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Lower output power saves some energy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648000" indent="-216000">
              <a:lnSpc>
                <a:spcPct val="90000"/>
              </a:lnSpc>
              <a:spcBef>
                <a:spcPts val="850"/>
              </a:spcBef>
              <a:buClr>
                <a:srgbClr val="2a6099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Not linear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Monitor Voltage and Consumption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1134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Transmit current vs. C rate current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Depth of Discharge limits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2" name="Picture 10" descr="A close up of electronics&#10;&#10;Description automatically generated"/>
          <p:cNvPicPr/>
          <p:nvPr/>
        </p:nvPicPr>
        <p:blipFill>
          <a:blip r:embed="rId1"/>
          <a:stretch/>
        </p:blipFill>
        <p:spPr>
          <a:xfrm>
            <a:off x="6828480" y="2679480"/>
            <a:ext cx="3621600" cy="362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Lead Acid vs. LiFePO4 Discharge Curve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4" name=""/>
          <p:cNvSpPr/>
          <p:nvPr/>
        </p:nvSpPr>
        <p:spPr>
          <a:xfrm>
            <a:off x="1828800" y="1371600"/>
            <a:ext cx="7998840" cy="4550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pic>
        <p:nvPicPr>
          <p:cNvPr id="705" name="" descr=""/>
          <p:cNvPicPr/>
          <p:nvPr/>
        </p:nvPicPr>
        <p:blipFill>
          <a:blip r:embed="rId1"/>
          <a:stretch/>
        </p:blipFill>
        <p:spPr>
          <a:xfrm>
            <a:off x="2514600" y="1600200"/>
            <a:ext cx="6772320" cy="48211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Safety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07" name="PlaceHolder 2"/>
          <p:cNvSpPr>
            <a:spLocks noGrp="1"/>
          </p:cNvSpPr>
          <p:nvPr>
            <p:ph/>
          </p:nvPr>
        </p:nvSpPr>
        <p:spPr>
          <a:xfrm>
            <a:off x="838080" y="1540440"/>
            <a:ext cx="6675840" cy="5185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Respect batteries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Fuse the Battery Lead near the source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Fuse or Circuit Breaker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Types of dangerous conditions to avoid: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Overcharge / Over discharge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Crush / Mechanical damage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Overheating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685800"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8" name="Picture 2" descr="\\nexergy.com\data\Users\cturner\My Documents\My Pictures\General Info\Apple Battery fire.jpg"/>
          <p:cNvPicPr/>
          <p:nvPr/>
        </p:nvPicPr>
        <p:blipFill>
          <a:blip r:embed="rId1"/>
          <a:srcRect l="0" t="9420" r="0" b="6280"/>
          <a:stretch/>
        </p:blipFill>
        <p:spPr>
          <a:xfrm>
            <a:off x="8434080" y="625320"/>
            <a:ext cx="2995200" cy="1840320"/>
          </a:xfrm>
          <a:prstGeom prst="rect">
            <a:avLst/>
          </a:prstGeom>
          <a:ln w="0">
            <a:noFill/>
          </a:ln>
        </p:spPr>
      </p:pic>
      <p:pic>
        <p:nvPicPr>
          <p:cNvPr id="709" name="Picture 2" descr="Image result for samsung galaxy note 7 recall"/>
          <p:cNvPicPr/>
          <p:nvPr/>
        </p:nvPicPr>
        <p:blipFill>
          <a:blip r:embed="rId2"/>
          <a:stretch/>
        </p:blipFill>
        <p:spPr>
          <a:xfrm>
            <a:off x="8442720" y="2751840"/>
            <a:ext cx="2997360" cy="1840320"/>
          </a:xfrm>
          <a:prstGeom prst="rect">
            <a:avLst/>
          </a:prstGeom>
          <a:ln w="0">
            <a:noFill/>
          </a:ln>
        </p:spPr>
      </p:pic>
      <p:pic>
        <p:nvPicPr>
          <p:cNvPr id="710" name="Picture 2" descr="A black and silver phone&#10;&#10;Description automatically generated"/>
          <p:cNvPicPr/>
          <p:nvPr/>
        </p:nvPicPr>
        <p:blipFill>
          <a:blip r:embed="rId3"/>
          <a:stretch/>
        </p:blipFill>
        <p:spPr>
          <a:xfrm>
            <a:off x="4873320" y="2598480"/>
            <a:ext cx="1885680" cy="1885680"/>
          </a:xfrm>
          <a:prstGeom prst="rect">
            <a:avLst/>
          </a:prstGeom>
          <a:ln w="0">
            <a:noFill/>
          </a:ln>
        </p:spPr>
      </p:pic>
      <p:pic>
        <p:nvPicPr>
          <p:cNvPr id="711" name="" descr=""/>
          <p:cNvPicPr/>
          <p:nvPr/>
        </p:nvPicPr>
        <p:blipFill>
          <a:blip r:embed="rId4"/>
          <a:stretch/>
        </p:blipFill>
        <p:spPr>
          <a:xfrm>
            <a:off x="1852200" y="2899800"/>
            <a:ext cx="1599840" cy="159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Agenda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5" name="PlaceHolder 2"/>
          <p:cNvSpPr>
            <a:spLocks noGrp="1"/>
          </p:cNvSpPr>
          <p:nvPr>
            <p:ph/>
          </p:nvPr>
        </p:nvSpPr>
        <p:spPr>
          <a:xfrm>
            <a:off x="838080" y="1573920"/>
            <a:ext cx="10513080" cy="434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History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Terminology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Types, Construction &amp; Chemistry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Selection &amp; Comparisons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Safety &amp; Assembly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Charging &amp; Solar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Q &amp; A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Assembly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3" name="PlaceHolder 2"/>
          <p:cNvSpPr>
            <a:spLocks noGrp="1"/>
          </p:cNvSpPr>
          <p:nvPr>
            <p:ph/>
          </p:nvPr>
        </p:nvSpPr>
        <p:spPr>
          <a:xfrm>
            <a:off x="838080" y="1691280"/>
            <a:ext cx="10513080" cy="434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Use quality wire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Use quality connectors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T&amp;B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Powerpole ?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Use quality crimpers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14" name="Picture 3" descr="A picture containing red&#10;&#10;Description automatically generated"/>
          <p:cNvPicPr/>
          <p:nvPr/>
        </p:nvPicPr>
        <p:blipFill>
          <a:blip r:embed="rId1"/>
          <a:stretch/>
        </p:blipFill>
        <p:spPr>
          <a:xfrm>
            <a:off x="3923280" y="4362840"/>
            <a:ext cx="1586880" cy="1708200"/>
          </a:xfrm>
          <a:prstGeom prst="rect">
            <a:avLst/>
          </a:prstGeom>
          <a:ln w="0">
            <a:noFill/>
          </a:ln>
        </p:spPr>
      </p:pic>
      <p:pic>
        <p:nvPicPr>
          <p:cNvPr id="715" name="Picture 4" descr="A picture containing scissors, tool&#10;&#10;Description automatically generated"/>
          <p:cNvPicPr/>
          <p:nvPr/>
        </p:nvPicPr>
        <p:blipFill>
          <a:blip r:embed="rId2"/>
          <a:stretch/>
        </p:blipFill>
        <p:spPr>
          <a:xfrm>
            <a:off x="678600" y="4317120"/>
            <a:ext cx="2364120" cy="1661760"/>
          </a:xfrm>
          <a:prstGeom prst="rect">
            <a:avLst/>
          </a:prstGeom>
          <a:ln w="0">
            <a:noFill/>
          </a:ln>
        </p:spPr>
      </p:pic>
      <p:pic>
        <p:nvPicPr>
          <p:cNvPr id="716" name="Picture 5" descr="A picture containing brush&#10;&#10;Description automatically generated"/>
          <p:cNvPicPr/>
          <p:nvPr/>
        </p:nvPicPr>
        <p:blipFill>
          <a:blip r:embed="rId3"/>
          <a:stretch/>
        </p:blipFill>
        <p:spPr>
          <a:xfrm>
            <a:off x="5466600" y="4362840"/>
            <a:ext cx="4564080" cy="1708200"/>
          </a:xfrm>
          <a:prstGeom prst="rect">
            <a:avLst/>
          </a:prstGeom>
          <a:ln w="0">
            <a:noFill/>
          </a:ln>
        </p:spPr>
      </p:pic>
      <p:pic>
        <p:nvPicPr>
          <p:cNvPr id="717" name="Picture 7" descr="A picture containing indoor, toothbrush, table, sitting&#10;&#10;Description automatically generated"/>
          <p:cNvPicPr/>
          <p:nvPr/>
        </p:nvPicPr>
        <p:blipFill>
          <a:blip r:embed="rId4"/>
          <a:stretch/>
        </p:blipFill>
        <p:spPr>
          <a:xfrm>
            <a:off x="5083560" y="681120"/>
            <a:ext cx="6530400" cy="2991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Every chemistry has different charging requirements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/>
          </p:nvPr>
        </p:nvSpPr>
        <p:spPr>
          <a:xfrm>
            <a:off x="271440" y="1825560"/>
            <a:ext cx="574560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Lead Acid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0" name="PlaceHolder 3"/>
          <p:cNvSpPr>
            <a:spLocks noGrp="1"/>
          </p:cNvSpPr>
          <p:nvPr>
            <p:ph/>
          </p:nvPr>
        </p:nvSpPr>
        <p:spPr>
          <a:xfrm>
            <a:off x="6172200" y="1825560"/>
            <a:ext cx="5178960" cy="4348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Li Ion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1" name="Picture 6" descr="A screenshot of a cell phone&#10;&#10;Description automatically generated"/>
          <p:cNvPicPr/>
          <p:nvPr/>
        </p:nvPicPr>
        <p:blipFill>
          <a:blip r:embed="rId1"/>
          <a:stretch/>
        </p:blipFill>
        <p:spPr>
          <a:xfrm>
            <a:off x="271440" y="2392200"/>
            <a:ext cx="5745600" cy="2892960"/>
          </a:xfrm>
          <a:prstGeom prst="rect">
            <a:avLst/>
          </a:prstGeom>
          <a:ln w="0">
            <a:noFill/>
          </a:ln>
        </p:spPr>
      </p:pic>
      <p:pic>
        <p:nvPicPr>
          <p:cNvPr id="722" name="Picture 12" descr="A close up of a piece of paper&#10;&#10;Description automatically generated"/>
          <p:cNvPicPr/>
          <p:nvPr/>
        </p:nvPicPr>
        <p:blipFill>
          <a:blip r:embed="rId2"/>
          <a:stretch/>
        </p:blipFill>
        <p:spPr>
          <a:xfrm>
            <a:off x="6276960" y="2339280"/>
            <a:ext cx="5226840" cy="3321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Charging Options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24" name="PlaceHolder 2"/>
          <p:cNvSpPr>
            <a:spLocks noGrp="1"/>
          </p:cNvSpPr>
          <p:nvPr>
            <p:ph/>
          </p:nvPr>
        </p:nvSpPr>
        <p:spPr>
          <a:xfrm>
            <a:off x="6131880" y="1558080"/>
            <a:ext cx="5155200" cy="82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Calibri"/>
              </a:rPr>
              <a:t>Universal Charger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5" name="Content Placeholder 7" descr="A picture containing meter, clock&#10;&#10;Description automatically generated"/>
          <p:cNvPicPr/>
          <p:nvPr/>
        </p:nvPicPr>
        <p:blipFill>
          <a:blip r:embed="rId1"/>
          <a:stretch/>
        </p:blipFill>
        <p:spPr>
          <a:xfrm>
            <a:off x="6110280" y="2505240"/>
            <a:ext cx="4910400" cy="3682080"/>
          </a:xfrm>
          <a:prstGeom prst="rect">
            <a:avLst/>
          </a:prstGeom>
          <a:ln w="0">
            <a:noFill/>
          </a:ln>
        </p:spPr>
      </p:pic>
      <p:sp>
        <p:nvSpPr>
          <p:cNvPr id="726" name="PlaceHolder 3"/>
          <p:cNvSpPr>
            <a:spLocks noGrp="1"/>
          </p:cNvSpPr>
          <p:nvPr>
            <p:ph/>
          </p:nvPr>
        </p:nvSpPr>
        <p:spPr>
          <a:xfrm>
            <a:off x="605160" y="1558080"/>
            <a:ext cx="5180760" cy="821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b">
            <a:noAutofit/>
          </a:bodyPr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1" lang="en-US" sz="2400" strike="noStrike" u="none">
                <a:solidFill>
                  <a:srgbClr val="000000"/>
                </a:solidFill>
                <a:uFillTx/>
                <a:latin typeface="Calibri"/>
              </a:rPr>
              <a:t>Standard Charger – Select by chemistry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7" name="" descr=""/>
          <p:cNvPicPr/>
          <p:nvPr/>
        </p:nvPicPr>
        <p:blipFill>
          <a:blip r:embed="rId2"/>
          <a:stretch/>
        </p:blipFill>
        <p:spPr>
          <a:xfrm>
            <a:off x="2005560" y="2648160"/>
            <a:ext cx="2379960" cy="2379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2a6099"/>
                </a:solidFill>
                <a:uFillTx/>
                <a:latin typeface="Calibri Light"/>
              </a:rPr>
              <a:t>Solar Power System Overview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29" name="" descr=""/>
          <p:cNvPicPr/>
          <p:nvPr/>
        </p:nvPicPr>
        <p:blipFill>
          <a:blip r:embed="rId1"/>
          <a:stretch/>
        </p:blipFill>
        <p:spPr>
          <a:xfrm>
            <a:off x="3287160" y="1375560"/>
            <a:ext cx="5934960" cy="4746600"/>
          </a:xfrm>
          <a:prstGeom prst="rect">
            <a:avLst/>
          </a:prstGeom>
          <a:ln w="0">
            <a:noFill/>
          </a:ln>
        </p:spPr>
      </p:pic>
      <p:sp>
        <p:nvSpPr>
          <p:cNvPr id="730" name=""/>
          <p:cNvSpPr/>
          <p:nvPr/>
        </p:nvSpPr>
        <p:spPr>
          <a:xfrm>
            <a:off x="3965400" y="4752000"/>
            <a:ext cx="1827360" cy="912960"/>
          </a:xfrm>
          <a:prstGeom prst="rect">
            <a:avLst/>
          </a:prstGeom>
          <a:solidFill>
            <a:srgbClr val="cccc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  <p:sp>
        <p:nvSpPr>
          <p:cNvPr id="731" name=""/>
          <p:cNvSpPr/>
          <p:nvPr/>
        </p:nvSpPr>
        <p:spPr>
          <a:xfrm rot="21590400">
            <a:off x="4302360" y="5059080"/>
            <a:ext cx="1233000" cy="3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Arial"/>
                <a:ea typeface="DejaVu Sans"/>
              </a:rPr>
              <a:t>RADIO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2a6099"/>
                </a:solidFill>
                <a:uFillTx/>
                <a:latin typeface="Arial"/>
              </a:rPr>
              <a:t>Solar Panels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33" name=""/>
          <p:cNvGraphicFramePr/>
          <p:nvPr/>
        </p:nvGraphicFramePr>
        <p:xfrm>
          <a:off x="609480" y="1316520"/>
          <a:ext cx="10972080" cy="2880000"/>
        </p:xfrm>
        <a:graphic>
          <a:graphicData uri="http://schemas.openxmlformats.org/drawingml/2006/table">
            <a:tbl>
              <a:tblPr/>
              <a:tblGrid>
                <a:gridCol w="2245320"/>
                <a:gridCol w="3010320"/>
                <a:gridCol w="3585240"/>
                <a:gridCol w="2131560"/>
              </a:tblGrid>
              <a:tr h="7196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Panel Type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Advantages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Disadvantages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Efficiency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  <a:tr h="71964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Monocrystalline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Higher effiency &amp; Performance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Higher cost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To ~ 20%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  <a:tr h="72036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Polycrystalline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Lower cost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Lower efficiency &amp; performance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15% ~ 17%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dee6ef"/>
                    </a:solidFill>
                  </a:tcPr>
                </a:tc>
              </a:tr>
              <a:tr h="72036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Thin-film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(Amorphus)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Portable &amp; Flexible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Highest cost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Lowest efficiency &amp; performance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13% ~ 15%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  <p:pic>
        <p:nvPicPr>
          <p:cNvPr id="734" name="" descr=""/>
          <p:cNvPicPr/>
          <p:nvPr/>
        </p:nvPicPr>
        <p:blipFill>
          <a:blip r:embed="rId1"/>
          <a:stretch/>
        </p:blipFill>
        <p:spPr>
          <a:xfrm>
            <a:off x="3763440" y="4254840"/>
            <a:ext cx="4256640" cy="2409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rgbClr val="2a6099"/>
                </a:solidFill>
                <a:uFillTx/>
                <a:latin typeface="Calibri"/>
              </a:rPr>
              <a:t>Charge Controllers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36" name=""/>
          <p:cNvGraphicFramePr/>
          <p:nvPr/>
        </p:nvGraphicFramePr>
        <p:xfrm>
          <a:off x="553320" y="2181600"/>
          <a:ext cx="10971720" cy="1591920"/>
        </p:xfrm>
        <a:graphic>
          <a:graphicData uri="http://schemas.openxmlformats.org/drawingml/2006/table">
            <a:tbl>
              <a:tblPr/>
              <a:tblGrid>
                <a:gridCol w="5486040"/>
                <a:gridCol w="5486040"/>
              </a:tblGrid>
              <a:tr h="36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PWM – Pulse Width Modulated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en-US" sz="2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2400" strike="noStrike" u="none">
                          <a:solidFill>
                            <a:srgbClr val="ffffff"/>
                          </a:solidFill>
                          <a:uFillTx/>
                          <a:latin typeface="Calibri"/>
                        </a:rPr>
                        <a:t>MPPT – Maximum Power Point Tracking</a:t>
                      </a:r>
                      <a:endParaRPr b="0" lang="en-US" sz="2400" strike="noStrike" u="non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5983b0"/>
                    </a:solidFill>
                  </a:tcPr>
                </a:tc>
              </a:tr>
              <a:tr h="36468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Simple DC-DC Converter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Lowest cost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Higher reliability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Complex multi-stage converter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Higher cost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uFillTx/>
                          <a:latin typeface="Calibri"/>
                        </a:rPr>
                        <a:t>Higher effiency in larger systems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ffffff"/>
                      </a:solidFill>
                      <a:prstDash val="solid"/>
                    </a:lnL>
                    <a:lnR w="7200">
                      <a:solidFill>
                        <a:srgbClr val="ffffff"/>
                      </a:solidFill>
                      <a:prstDash val="solid"/>
                    </a:lnR>
                    <a:lnT w="7200">
                      <a:solidFill>
                        <a:srgbClr val="ffffff"/>
                      </a:solidFill>
                      <a:prstDash val="solid"/>
                    </a:lnT>
                    <a:lnB w="7200">
                      <a:solidFill>
                        <a:srgbClr val="ffffff"/>
                      </a:solidFill>
                      <a:prstDash val="solid"/>
                    </a:lnB>
                    <a:solidFill>
                      <a:srgbClr val="b4c7d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" name="" descr=""/>
          <p:cNvPicPr/>
          <p:nvPr/>
        </p:nvPicPr>
        <p:blipFill>
          <a:blip r:embed="rId1"/>
          <a:stretch/>
        </p:blipFill>
        <p:spPr>
          <a:xfrm>
            <a:off x="3235680" y="1544760"/>
            <a:ext cx="6136920" cy="4436640"/>
          </a:xfrm>
          <a:prstGeom prst="rect">
            <a:avLst/>
          </a:prstGeom>
          <a:ln w="0">
            <a:noFill/>
          </a:ln>
        </p:spPr>
      </p:pic>
      <p:sp>
        <p:nvSpPr>
          <p:cNvPr id="738" name="PlaceHolder 6"/>
          <p:cNvSpPr txBox="1"/>
          <p:nvPr/>
        </p:nvSpPr>
        <p:spPr>
          <a:xfrm>
            <a:off x="609480" y="273960"/>
            <a:ext cx="10971360" cy="114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-US" sz="4400" strike="noStrike" u="none">
                <a:solidFill>
                  <a:srgbClr val="2a6099"/>
                </a:solidFill>
                <a:uFillTx/>
                <a:latin typeface="Calibri"/>
              </a:rPr>
              <a:t>Charge Controllers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8000" strike="noStrike" u="none">
                <a:solidFill>
                  <a:srgbClr val="2a6099"/>
                </a:solidFill>
                <a:uFillTx/>
                <a:latin typeface="Arial"/>
              </a:rPr>
              <a:t>Q &amp; A</a:t>
            </a:r>
            <a:endParaRPr b="0" lang="en-US" sz="8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Battery History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47" name="Picture 2" descr="Image result for battery history"/>
          <p:cNvPicPr/>
          <p:nvPr/>
        </p:nvPicPr>
        <p:blipFill>
          <a:blip r:embed="rId1"/>
          <a:stretch/>
        </p:blipFill>
        <p:spPr>
          <a:xfrm>
            <a:off x="8114040" y="1657080"/>
            <a:ext cx="3371400" cy="2274840"/>
          </a:xfrm>
          <a:prstGeom prst="rect">
            <a:avLst/>
          </a:prstGeom>
          <a:ln w="0">
            <a:noFill/>
          </a:ln>
        </p:spPr>
      </p:pic>
      <p:sp>
        <p:nvSpPr>
          <p:cNvPr id="648" name="Content Placeholder 2"/>
          <p:cNvSpPr/>
          <p:nvPr/>
        </p:nvSpPr>
        <p:spPr>
          <a:xfrm>
            <a:off x="655560" y="1438560"/>
            <a:ext cx="7345440" cy="463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1800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Invention of the voltaic cell by Allesandro Volta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1859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Invention of the reusable lead acid battery by Gaston Plante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1899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Nickel cadmium battery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1949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Alkaline battery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1990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Nickel metal hydride battery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1991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Reusable alkaline battery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128520" indent="-128520">
              <a:lnSpc>
                <a:spcPct val="100000"/>
              </a:lnSpc>
              <a:buClr>
                <a:srgbClr val="3a81ba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1992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	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Lithium-Ion battery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Primary and Secondary Batteries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3080" cy="3540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2800" strike="noStrike" u="none">
                <a:solidFill>
                  <a:schemeClr val="accent4"/>
                </a:solidFill>
                <a:uFillTx/>
                <a:latin typeface="Calibri"/>
              </a:rPr>
              <a:t>Primary cell 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-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 is designed to be used once and discarded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The electrochemical reaction occurring in the cell is not reversible. As a primary cell is used, chemical reactions in the battery use up the chemicals that generate the power; when they are gone, the battery stops producing electricity.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99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trike="noStrike" u="none">
                <a:solidFill>
                  <a:schemeClr val="accent4"/>
                </a:solidFill>
                <a:uFillTx/>
                <a:latin typeface="Calibri"/>
              </a:rPr>
              <a:t>Secondary cell 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- 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is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en-US" sz="2800" strike="noStrike" u="none">
                <a:solidFill>
                  <a:srgbClr val="000000"/>
                </a:solidFill>
                <a:uFillTx/>
                <a:latin typeface="Calibri"/>
              </a:rPr>
              <a:t>recharged with electricity and reused.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The reaction can be reversed by running a current into the cell with a battery charger, regenerating the chemical reactants.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Battery Terminology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2" name="PlaceHolder 2"/>
          <p:cNvSpPr>
            <a:spLocks noGrp="1"/>
          </p:cNvSpPr>
          <p:nvPr>
            <p:ph/>
          </p:nvPr>
        </p:nvSpPr>
        <p:spPr>
          <a:xfrm>
            <a:off x="586440" y="1439640"/>
            <a:ext cx="10513080" cy="5050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Cell Voltage – [V]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Open Circuit Voltage (OCV) – the cell voltage under no load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Nominal Voltage – the voltage under load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Capacity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– </a:t>
            </a: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[Ah]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 (Current [A] x Time [hours]) - total stored electrical charge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Nominal Capacity – the rated capacity of a cell given by the manufacturer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Capacity is rate and temperature dependent 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C rate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– Proportional rate of charge or discharge related to rated capacity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1C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 = Current when charged or discharged / Capacity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State-of-Charge - [SOC]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, %, SOC is a measure of the energy content remaining in the battery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Depth-of-Discharge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- [DOD]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, % DOD is measure of energy amount taken out of battery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Life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Cycle life, [cycles] – USAGE, depends on rate, DOD, SOC and temperature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Calendar life, [years] – STORAGE, depends on SOC and temperature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1600" strike="noStrike" u="none">
                <a:solidFill>
                  <a:srgbClr val="000000"/>
                </a:solidFill>
                <a:uFillTx/>
                <a:latin typeface="Calibri"/>
              </a:rPr>
              <a:t>Self-discharge</a:t>
            </a:r>
            <a:r>
              <a:rPr b="0" lang="en-US" sz="1600" strike="noStrike" u="none">
                <a:solidFill>
                  <a:srgbClr val="000000"/>
                </a:solidFill>
                <a:uFillTx/>
                <a:latin typeface="Calibri"/>
              </a:rPr>
              <a:t> – [mV/day or % over Time] – LEAKAGE, reversible loss of capacity over time</a:t>
            </a:r>
            <a:endParaRPr b="0" lang="en-US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Lead Acid Types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4" name="PlaceHolder 2"/>
          <p:cNvSpPr>
            <a:spLocks noGrp="1"/>
          </p:cNvSpPr>
          <p:nvPr>
            <p:ph/>
          </p:nvPr>
        </p:nvSpPr>
        <p:spPr>
          <a:xfrm>
            <a:off x="838080" y="1523520"/>
            <a:ext cx="10513080" cy="4965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Batteries are usually grouped into two categories, based on the intensity and length of their electric current.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Calibri"/>
              </a:rPr>
              <a:t>Starter battery -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Capable of short duration, high current. These have thinner electrode plates that maximize reaction surface area but can’t withstand long, deep discharges without being damaged.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Calibri"/>
              </a:rPr>
              <a:t>Deep Cycle battery -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 Has thicker plates that, while less intense, can discharge electric current for longer periods.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Wingdings" charset="2"/>
              <a:buChar char=""/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Calibri"/>
              </a:rPr>
              <a:t>Starter batteries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rated in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Calibri"/>
              </a:rPr>
              <a:t>CCA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Wingdings" charset="2"/>
              <a:buChar char=""/>
            </a:pPr>
            <a:r>
              <a:rPr b="1" lang="en-US" sz="2000" strike="noStrike" u="none">
                <a:solidFill>
                  <a:srgbClr val="000000"/>
                </a:solidFill>
                <a:uFillTx/>
                <a:latin typeface="Calibri"/>
              </a:rPr>
              <a:t>Deep Cycle batteries </a:t>
            </a: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rated in </a:t>
            </a:r>
            <a:r>
              <a:rPr b="1" lang="en-US" sz="2000" strike="noStrike" u="none">
                <a:solidFill>
                  <a:srgbClr val="000000"/>
                </a:solidFill>
                <a:uFillTx/>
                <a:latin typeface="Calibri"/>
              </a:rPr>
              <a:t>Ah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Flooded Lead Acid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</a:rPr>
              <a:t>SLA or VRLA - Sealed Lead Acid or Valve Regulated Lead Acid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Liquid or Gel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2000" strike="noStrike" u="none">
                <a:solidFill>
                  <a:srgbClr val="000000"/>
                </a:solidFill>
                <a:uFillTx/>
                <a:latin typeface="Calibri"/>
              </a:rPr>
              <a:t>AGM - Absorbed Glass Matt</a:t>
            </a:r>
            <a:endParaRPr b="0" lang="en-US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Lead Acid Construction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6" name="Content Placeholder 4" descr="A picture containing computer&#10;&#10;Description automatically generated"/>
          <p:cNvPicPr/>
          <p:nvPr/>
        </p:nvPicPr>
        <p:blipFill>
          <a:blip r:embed="rId1"/>
          <a:stretch/>
        </p:blipFill>
        <p:spPr>
          <a:xfrm>
            <a:off x="576000" y="2046960"/>
            <a:ext cx="3762360" cy="2723760"/>
          </a:xfrm>
          <a:prstGeom prst="rect">
            <a:avLst/>
          </a:prstGeom>
          <a:ln w="0">
            <a:noFill/>
          </a:ln>
        </p:spPr>
      </p:pic>
      <p:pic>
        <p:nvPicPr>
          <p:cNvPr id="657" name="Picture 6" descr="A picture containing indoor, table, sitting, small&#10;&#10;Description automatically generated"/>
          <p:cNvPicPr/>
          <p:nvPr/>
        </p:nvPicPr>
        <p:blipFill>
          <a:blip r:embed="rId2"/>
          <a:stretch/>
        </p:blipFill>
        <p:spPr>
          <a:xfrm>
            <a:off x="4160880" y="2121480"/>
            <a:ext cx="6808680" cy="3330000"/>
          </a:xfrm>
          <a:prstGeom prst="rect">
            <a:avLst/>
          </a:prstGeom>
          <a:ln w="0">
            <a:noFill/>
          </a:ln>
        </p:spPr>
      </p:pic>
      <p:sp>
        <p:nvSpPr>
          <p:cNvPr id="658" name="TextBox 7"/>
          <p:cNvSpPr/>
          <p:nvPr/>
        </p:nvSpPr>
        <p:spPr>
          <a:xfrm>
            <a:off x="1027800" y="4913640"/>
            <a:ext cx="24426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2400" strike="noStrike" u="none">
                <a:solidFill>
                  <a:srgbClr val="000000"/>
                </a:solidFill>
                <a:uFillTx/>
                <a:latin typeface="Calibri"/>
                <a:ea typeface="DejaVu Sans"/>
              </a:rPr>
              <a:t>Flooded Lead Acid</a:t>
            </a:r>
            <a:endParaRPr b="0" lang="en-US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Lithium Construction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0" name="PlaceHolder 2"/>
          <p:cNvSpPr>
            <a:spLocks noGrp="1"/>
          </p:cNvSpPr>
          <p:nvPr>
            <p:ph/>
          </p:nvPr>
        </p:nvSpPr>
        <p:spPr>
          <a:xfrm>
            <a:off x="838080" y="1599120"/>
            <a:ext cx="7397280" cy="4348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rmAutofit/>
          </a:bodyPr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</a:pPr>
            <a:r>
              <a:rPr b="1" lang="en-US" sz="2800" strike="noStrike" u="none">
                <a:solidFill>
                  <a:srgbClr val="ffa409"/>
                </a:solidFill>
                <a:uFillTx/>
                <a:latin typeface="Calibri"/>
              </a:rPr>
              <a:t>Cell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Although it looks like a “battery,” a lithium cell cannot be used individually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400" strike="noStrike" u="none">
                <a:solidFill>
                  <a:srgbClr val="000000"/>
                </a:solidFill>
                <a:uFillTx/>
                <a:latin typeface="Calibri"/>
              </a:rPr>
              <a:t>Not to be confused with “Alkaline Replacement” batteries.</a:t>
            </a:r>
            <a:endParaRPr b="0" lang="en-US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Requires protection circuitry to prevent thermal runaway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1" lang="en-US" sz="2800" strike="noStrike" u="none">
                <a:solidFill>
                  <a:srgbClr val="ffa409"/>
                </a:solidFill>
                <a:uFillTx/>
                <a:latin typeface="Calibri"/>
              </a:rPr>
              <a:t>Battery Pack</a:t>
            </a:r>
            <a:r>
              <a:rPr b="1" lang="en-US" sz="2800" strike="noStrike" u="none">
                <a:solidFill>
                  <a:srgbClr val="000000"/>
                </a:solidFill>
                <a:uFillTx/>
                <a:latin typeface="Calibri"/>
              </a:rPr>
              <a:t>:</a:t>
            </a:r>
            <a:endParaRPr b="0" lang="en-US" sz="2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A connection (circuit) of one or more cells and the appropriate protection circuit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Cells could be connected in series or parallel or a combination of both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Series connection increases pack voltage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499"/>
              </a:spcBef>
              <a:buClr>
                <a:srgbClr val="4472c4"/>
              </a:buClr>
              <a:buFont typeface="Arial"/>
              <a:buChar char="•"/>
              <a:tabLst>
                <a:tab algn="l" pos="0"/>
              </a:tabLst>
            </a:pPr>
            <a:r>
              <a:rPr b="0" lang="en-US" sz="1800" strike="noStrike" u="none">
                <a:solidFill>
                  <a:srgbClr val="000000"/>
                </a:solidFill>
                <a:uFillTx/>
                <a:latin typeface="Calibri"/>
              </a:rPr>
              <a:t>Parallel connection increases pack capacity </a:t>
            </a:r>
            <a:endParaRPr b="0" lang="en-US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algn="l" pos="0"/>
              </a:tabLst>
            </a:pPr>
            <a:endParaRPr b="0" lang="en-US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61" name="Picture 2" descr="C:\Users\ddematas\Documents\Website\ICCNexergy\Design-And-Code\images\Battery-Cell-Selection.jpg"/>
          <p:cNvPicPr/>
          <p:nvPr/>
        </p:nvPicPr>
        <p:blipFill>
          <a:blip r:embed="rId1"/>
          <a:stretch/>
        </p:blipFill>
        <p:spPr>
          <a:xfrm>
            <a:off x="7921440" y="1429560"/>
            <a:ext cx="3199680" cy="2332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3080" cy="132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4400" strike="noStrike" u="none">
                <a:solidFill>
                  <a:schemeClr val="accent1"/>
                </a:solidFill>
                <a:uFillTx/>
                <a:latin typeface="Calibri Light"/>
              </a:rPr>
              <a:t>Lithium Cell Types</a:t>
            </a:r>
            <a:endParaRPr b="0" lang="en-US" sz="4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63" name="Picture 2" descr="C:\Documents and Settings\EJMiller\My Documents\My Pictures\polymer.jpg"/>
          <p:cNvPicPr/>
          <p:nvPr/>
        </p:nvPicPr>
        <p:blipFill>
          <a:blip r:embed="rId1"/>
          <a:stretch/>
        </p:blipFill>
        <p:spPr>
          <a:xfrm>
            <a:off x="1301760" y="2400480"/>
            <a:ext cx="1712880" cy="1168920"/>
          </a:xfrm>
          <a:prstGeom prst="rect">
            <a:avLst/>
          </a:prstGeom>
          <a:ln w="0">
            <a:noFill/>
          </a:ln>
        </p:spPr>
      </p:pic>
      <p:pic>
        <p:nvPicPr>
          <p:cNvPr id="664" name="Picture 3" descr="C:\Documents and Settings\EJMiller\My Documents\My Pictures\button cell.gif"/>
          <p:cNvPicPr/>
          <p:nvPr/>
        </p:nvPicPr>
        <p:blipFill>
          <a:blip r:embed="rId2"/>
          <a:srcRect l="26766" t="22533" r="26766" b="21136"/>
          <a:stretch/>
        </p:blipFill>
        <p:spPr>
          <a:xfrm>
            <a:off x="4127760" y="2560320"/>
            <a:ext cx="787320" cy="715680"/>
          </a:xfrm>
          <a:prstGeom prst="rect">
            <a:avLst/>
          </a:prstGeom>
          <a:ln w="0">
            <a:noFill/>
          </a:ln>
        </p:spPr>
      </p:pic>
      <p:sp>
        <p:nvSpPr>
          <p:cNvPr id="665" name="Rounded Rectangle 7"/>
          <p:cNvSpPr/>
          <p:nvPr/>
        </p:nvSpPr>
        <p:spPr>
          <a:xfrm>
            <a:off x="1720440" y="1746720"/>
            <a:ext cx="1188360" cy="3852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trike="noStrike" u="none">
                <a:solidFill>
                  <a:srgbClr val="535252"/>
                </a:solidFill>
                <a:uFillTx/>
                <a:latin typeface="Calibri"/>
                <a:ea typeface="DejaVu Sans"/>
              </a:rPr>
              <a:t>Polymer Pouch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200" strike="noStrike" u="none">
                <a:solidFill>
                  <a:srgbClr val="535252"/>
                </a:solidFill>
                <a:uFillTx/>
                <a:latin typeface="Calibri"/>
                <a:ea typeface="DejaVu Sans"/>
              </a:rPr>
              <a:t>Laminate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6" name="Oval Callout 8"/>
          <p:cNvSpPr/>
          <p:nvPr/>
        </p:nvSpPr>
        <p:spPr>
          <a:xfrm>
            <a:off x="3938760" y="1746720"/>
            <a:ext cx="1258920" cy="385200"/>
          </a:xfrm>
          <a:prstGeom prst="wedgeEllipseCallout">
            <a:avLst>
              <a:gd name="adj1" fmla="val -27521"/>
              <a:gd name="adj2" fmla="val 108140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trike="noStrike" u="none">
                <a:solidFill>
                  <a:srgbClr val="535252"/>
                </a:solidFill>
                <a:uFillTx/>
                <a:latin typeface="Calibri"/>
                <a:ea typeface="DejaVu Sans"/>
              </a:rPr>
              <a:t>Button Cell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7" name="Oval Callout 9"/>
          <p:cNvSpPr/>
          <p:nvPr/>
        </p:nvSpPr>
        <p:spPr>
          <a:xfrm>
            <a:off x="9082440" y="1721520"/>
            <a:ext cx="1270080" cy="435240"/>
          </a:xfrm>
          <a:prstGeom prst="wedgeEllipseCallout">
            <a:avLst>
              <a:gd name="adj1" fmla="val -46807"/>
              <a:gd name="adj2" fmla="val 75487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trike="noStrike" u="none">
                <a:solidFill>
                  <a:srgbClr val="535252"/>
                </a:solidFill>
                <a:uFillTx/>
                <a:latin typeface="Calibri"/>
                <a:ea typeface="DejaVu Sans"/>
              </a:rPr>
              <a:t>Cylindrical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8" name="Oval Callout 10"/>
          <p:cNvSpPr/>
          <p:nvPr/>
        </p:nvSpPr>
        <p:spPr>
          <a:xfrm>
            <a:off x="6217920" y="1721520"/>
            <a:ext cx="1188360" cy="435240"/>
          </a:xfrm>
          <a:prstGeom prst="wedgeEllipseCallout">
            <a:avLst>
              <a:gd name="adj1" fmla="val 38474"/>
              <a:gd name="adj2" fmla="val 94968"/>
            </a:avLst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200" strike="noStrike" u="none">
                <a:solidFill>
                  <a:srgbClr val="535252"/>
                </a:solidFill>
                <a:uFillTx/>
                <a:latin typeface="Calibri"/>
                <a:ea typeface="DejaVu Sans"/>
              </a:rPr>
              <a:t>Prismatic</a:t>
            </a:r>
            <a:endParaRPr b="0" lang="en-US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69" name="Content Placeholder 10" descr="Polymer-Li-ion-3-7V-5000-Mah-Cells-LP896474-"/>
          <p:cNvPicPr/>
          <p:nvPr/>
        </p:nvPicPr>
        <p:blipFill>
          <a:blip r:embed="rId3"/>
          <a:stretch/>
        </p:blipFill>
        <p:spPr>
          <a:xfrm>
            <a:off x="872280" y="3998160"/>
            <a:ext cx="2326680" cy="1502280"/>
          </a:xfrm>
          <a:prstGeom prst="rect">
            <a:avLst/>
          </a:prstGeom>
          <a:ln w="9525">
            <a:noFill/>
          </a:ln>
        </p:spPr>
      </p:pic>
      <p:pic>
        <p:nvPicPr>
          <p:cNvPr id="670" name="Picture 11" descr=""/>
          <p:cNvPicPr/>
          <p:nvPr/>
        </p:nvPicPr>
        <p:blipFill>
          <a:blip r:embed="rId4"/>
          <a:stretch/>
        </p:blipFill>
        <p:spPr>
          <a:xfrm>
            <a:off x="5878440" y="2270520"/>
            <a:ext cx="1866960" cy="1771920"/>
          </a:xfrm>
          <a:prstGeom prst="rect">
            <a:avLst/>
          </a:prstGeom>
          <a:ln w="0">
            <a:noFill/>
          </a:ln>
        </p:spPr>
      </p:pic>
      <p:pic>
        <p:nvPicPr>
          <p:cNvPr id="671" name="Picture 12" descr=""/>
          <p:cNvPicPr/>
          <p:nvPr/>
        </p:nvPicPr>
        <p:blipFill>
          <a:blip r:embed="rId5"/>
          <a:srcRect l="0" t="0" r="29384" b="0"/>
          <a:stretch/>
        </p:blipFill>
        <p:spPr>
          <a:xfrm>
            <a:off x="8789760" y="2113920"/>
            <a:ext cx="2069280" cy="2081160"/>
          </a:xfrm>
          <a:prstGeom prst="rect">
            <a:avLst/>
          </a:prstGeom>
          <a:ln w="0">
            <a:noFill/>
          </a:ln>
        </p:spPr>
      </p:pic>
      <p:pic>
        <p:nvPicPr>
          <p:cNvPr id="672" name="" descr=""/>
          <p:cNvPicPr/>
          <p:nvPr/>
        </p:nvPicPr>
        <p:blipFill>
          <a:blip r:embed="rId6"/>
          <a:stretch/>
        </p:blipFill>
        <p:spPr>
          <a:xfrm>
            <a:off x="5869080" y="4167000"/>
            <a:ext cx="2130480" cy="2003760"/>
          </a:xfrm>
          <a:prstGeom prst="rect">
            <a:avLst/>
          </a:prstGeom>
          <a:ln w="0">
            <a:noFill/>
          </a:ln>
        </p:spPr>
      </p:pic>
      <p:sp>
        <p:nvSpPr>
          <p:cNvPr id="673" name=""/>
          <p:cNvSpPr/>
          <p:nvPr/>
        </p:nvSpPr>
        <p:spPr>
          <a:xfrm>
            <a:off x="7315200" y="5715000"/>
            <a:ext cx="684360" cy="455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endParaRPr b="0" lang="en-US" sz="1800" strike="noStrike" u="none">
              <a:solidFill>
                <a:srgbClr val="000000"/>
              </a:solidFill>
              <a:uFillTx/>
              <a:latin typeface="Arial"/>
              <a:ea typeface="DejaVu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1380</TotalTime>
  <Application>LibreOffice/24.8.3.2$Windows_X86_64 LibreOffice_project/48a6bac9e7e268aeb4c3483fcf825c94556d9f92</Application>
  <AppVersion>15.0000</AppVersion>
  <Words>1525</Words>
  <Paragraphs>382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2020-02-11T16:18:25Z</dcterms:created>
  <dc:creator>Stu Cohen</dc:creator>
  <dc:description/>
  <dc:language>en-US</dc:language>
  <cp:lastModifiedBy/>
  <dcterms:modified xsi:type="dcterms:W3CDTF">2025-01-02T10:12:10Z</dcterms:modified>
  <cp:revision>156</cp:revision>
  <dc:subject/>
  <dc:title>Batteries for Portable Operations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25</vt:r8>
  </property>
</Properties>
</file>