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88" r:id="rId20"/>
    <p:sldId id="274" r:id="rId21"/>
    <p:sldId id="275" r:id="rId22"/>
    <p:sldId id="276" r:id="rId23"/>
    <p:sldId id="277" r:id="rId24"/>
    <p:sldId id="278" r:id="rId25"/>
    <p:sldId id="279" r:id="rId26"/>
    <p:sldId id="280" r:id="rId27"/>
    <p:sldId id="289" r:id="rId28"/>
    <p:sldId id="281" r:id="rId29"/>
    <p:sldId id="282" r:id="rId30"/>
    <p:sldId id="283" r:id="rId31"/>
    <p:sldId id="284" r:id="rId32"/>
    <p:sldId id="285" r:id="rId33"/>
    <p:sldId id="286" r:id="rId34"/>
    <p:sldId id="290" r:id="rId35"/>
    <p:sldId id="287" r:id="rId36"/>
  </p:sldIdLst>
  <p:sldSz cx="12192000" cy="6858000"/>
  <p:notesSz cx="6858000" cy="9144000"/>
  <p:embeddedFontLst>
    <p:embeddedFont>
      <p:font typeface="Century Gothic" panose="020B0502020202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ijp8b+UbtxFABnFS+Y9qqrFZs+q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18"/>
    <p:restoredTop sz="94725"/>
  </p:normalViewPr>
  <p:slideViewPr>
    <p:cSldViewPr snapToGrid="0">
      <p:cViewPr>
        <p:scale>
          <a:sx n="71" d="100"/>
          <a:sy n="71" d="100"/>
        </p:scale>
        <p:origin x="5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6" name="Google Shape;386;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2" name="Google Shape;392;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4"/>
          <p:cNvSpPr txBox="1">
            <a:spLocks noGrp="1"/>
          </p:cNvSpPr>
          <p:nvPr>
            <p:ph type="ctrTitle"/>
          </p:nvPr>
        </p:nvSpPr>
        <p:spPr>
          <a:xfrm>
            <a:off x="1751012" y="609601"/>
            <a:ext cx="8676222" cy="32004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lt1"/>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4"/>
          <p:cNvSpPr txBox="1">
            <a:spLocks noGrp="1"/>
          </p:cNvSpPr>
          <p:nvPr>
            <p:ph type="subTitle" idx="1"/>
          </p:nvPr>
        </p:nvSpPr>
        <p:spPr>
          <a:xfrm>
            <a:off x="1751012" y="3886200"/>
            <a:ext cx="8676222" cy="1905000"/>
          </a:xfrm>
          <a:prstGeom prst="rect">
            <a:avLst/>
          </a:prstGeom>
          <a:noFill/>
          <a:ln>
            <a:noFill/>
          </a:ln>
        </p:spPr>
        <p:txBody>
          <a:bodyPr spcFirstLastPara="1" wrap="square" lIns="91425" tIns="45700" rIns="91425" bIns="45700" anchor="t" anchorCtr="0">
            <a:normAutofit/>
          </a:bodyPr>
          <a:lstStyle>
            <a:lvl1pPr lvl="0" algn="ctr">
              <a:spcBef>
                <a:spcPts val="420"/>
              </a:spcBef>
              <a:spcAft>
                <a:spcPts val="0"/>
              </a:spcAft>
              <a:buSzPts val="2100"/>
              <a:buNone/>
              <a:defRPr sz="2100">
                <a:solidFill>
                  <a:schemeClr val="lt1"/>
                </a:solidFill>
              </a:defRPr>
            </a:lvl1pPr>
            <a:lvl2pPr lvl="1" algn="ctr">
              <a:spcBef>
                <a:spcPts val="600"/>
              </a:spcBef>
              <a:spcAft>
                <a:spcPts val="0"/>
              </a:spcAft>
              <a:buSzPts val="1800"/>
              <a:buNone/>
              <a:defRPr>
                <a:solidFill>
                  <a:schemeClr val="lt1"/>
                </a:solidFill>
              </a:defRPr>
            </a:lvl2pPr>
            <a:lvl3pPr lvl="2" algn="ctr">
              <a:spcBef>
                <a:spcPts val="600"/>
              </a:spcBef>
              <a:spcAft>
                <a:spcPts val="0"/>
              </a:spcAft>
              <a:buSzPts val="1600"/>
              <a:buNone/>
              <a:defRPr>
                <a:solidFill>
                  <a:schemeClr val="lt1"/>
                </a:solidFill>
              </a:defRPr>
            </a:lvl3pPr>
            <a:lvl4pPr lvl="3" algn="ctr">
              <a:spcBef>
                <a:spcPts val="600"/>
              </a:spcBef>
              <a:spcAft>
                <a:spcPts val="0"/>
              </a:spcAft>
              <a:buSzPts val="1400"/>
              <a:buNone/>
              <a:defRPr>
                <a:solidFill>
                  <a:schemeClr val="lt1"/>
                </a:solidFill>
              </a:defRPr>
            </a:lvl4pPr>
            <a:lvl5pPr lvl="4" algn="ctr">
              <a:spcBef>
                <a:spcPts val="600"/>
              </a:spcBef>
              <a:spcAft>
                <a:spcPts val="0"/>
              </a:spcAft>
              <a:buSzPts val="1400"/>
              <a:buNone/>
              <a:defRPr>
                <a:solidFill>
                  <a:schemeClr val="lt1"/>
                </a:solidFill>
              </a:defRPr>
            </a:lvl5pPr>
            <a:lvl6pPr lvl="5" algn="ctr">
              <a:spcBef>
                <a:spcPts val="600"/>
              </a:spcBef>
              <a:spcAft>
                <a:spcPts val="0"/>
              </a:spcAft>
              <a:buSzPts val="1200"/>
              <a:buNone/>
              <a:defRPr>
                <a:solidFill>
                  <a:schemeClr val="lt1"/>
                </a:solidFill>
              </a:defRPr>
            </a:lvl6pPr>
            <a:lvl7pPr lvl="6" algn="ctr">
              <a:spcBef>
                <a:spcPts val="600"/>
              </a:spcBef>
              <a:spcAft>
                <a:spcPts val="0"/>
              </a:spcAft>
              <a:buSzPts val="1200"/>
              <a:buNone/>
              <a:defRPr>
                <a:solidFill>
                  <a:schemeClr val="lt1"/>
                </a:solidFill>
              </a:defRPr>
            </a:lvl7pPr>
            <a:lvl8pPr lvl="7" algn="ctr">
              <a:spcBef>
                <a:spcPts val="600"/>
              </a:spcBef>
              <a:spcAft>
                <a:spcPts val="0"/>
              </a:spcAft>
              <a:buSzPts val="1200"/>
              <a:buNone/>
              <a:defRPr>
                <a:solidFill>
                  <a:schemeClr val="lt1"/>
                </a:solidFill>
              </a:defRPr>
            </a:lvl8pPr>
            <a:lvl9pPr lvl="8" algn="ctr">
              <a:spcBef>
                <a:spcPts val="600"/>
              </a:spcBef>
              <a:spcAft>
                <a:spcPts val="600"/>
              </a:spcAft>
              <a:buSzPts val="1200"/>
              <a:buNone/>
              <a:defRPr>
                <a:solidFill>
                  <a:schemeClr val="lt1"/>
                </a:solidFill>
              </a:defRPr>
            </a:lvl9pPr>
          </a:lstStyle>
          <a:p>
            <a:endParaRPr/>
          </a:p>
        </p:txBody>
      </p:sp>
      <p:sp>
        <p:nvSpPr>
          <p:cNvPr id="14" name="Google Shape;14;p34"/>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4"/>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4"/>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68"/>
        <p:cNvGrpSpPr/>
        <p:nvPr/>
      </p:nvGrpSpPr>
      <p:grpSpPr>
        <a:xfrm>
          <a:off x="0" y="0"/>
          <a:ext cx="0" cy="0"/>
          <a:chOff x="0" y="0"/>
          <a:chExt cx="0" cy="0"/>
        </a:xfrm>
      </p:grpSpPr>
      <p:sp>
        <p:nvSpPr>
          <p:cNvPr id="69" name="Google Shape;69;p43"/>
          <p:cNvSpPr txBox="1">
            <a:spLocks noGrp="1"/>
          </p:cNvSpPr>
          <p:nvPr>
            <p:ph type="title"/>
          </p:nvPr>
        </p:nvSpPr>
        <p:spPr>
          <a:xfrm>
            <a:off x="1141413" y="4732865"/>
            <a:ext cx="99060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3"/>
          <p:cNvSpPr>
            <a:spLocks noGrp="1"/>
          </p:cNvSpPr>
          <p:nvPr>
            <p:ph type="pic" idx="2"/>
          </p:nvPr>
        </p:nvSpPr>
        <p:spPr>
          <a:xfrm>
            <a:off x="1979612" y="932112"/>
            <a:ext cx="8225944" cy="3164976"/>
          </a:xfrm>
          <a:prstGeom prst="roundRect">
            <a:avLst>
              <a:gd name="adj" fmla="val 4380"/>
            </a:avLst>
          </a:prstGeom>
          <a:noFill/>
          <a:ln w="38100" cap="flat" cmpd="sng">
            <a:solidFill>
              <a:schemeClr val="dk2"/>
            </a:solidFill>
            <a:prstDash val="solid"/>
            <a:round/>
            <a:headEnd type="none" w="sm" len="sm"/>
            <a:tailEnd type="none" w="sm" len="sm"/>
          </a:ln>
        </p:spPr>
      </p:sp>
      <p:sp>
        <p:nvSpPr>
          <p:cNvPr id="71" name="Google Shape;71;p43"/>
          <p:cNvSpPr txBox="1">
            <a:spLocks noGrp="1"/>
          </p:cNvSpPr>
          <p:nvPr>
            <p:ph type="body" idx="1"/>
          </p:nvPr>
        </p:nvSpPr>
        <p:spPr>
          <a:xfrm>
            <a:off x="1141413" y="5299603"/>
            <a:ext cx="9906000" cy="493712"/>
          </a:xfrm>
          <a:prstGeom prst="rect">
            <a:avLst/>
          </a:prstGeom>
          <a:noFill/>
          <a:ln>
            <a:noFill/>
          </a:ln>
        </p:spPr>
        <p:txBody>
          <a:bodyPr spcFirstLastPara="1" wrap="square" lIns="91425" tIns="45700" rIns="91425" bIns="45700" anchor="ctr" anchorCtr="0">
            <a:normAutofit/>
          </a:bodyPr>
          <a:lstStyle>
            <a:lvl1pPr marL="457200" lvl="0" indent="-228600" algn="l">
              <a:spcBef>
                <a:spcPts val="280"/>
              </a:spcBef>
              <a:spcAft>
                <a:spcPts val="0"/>
              </a:spcAft>
              <a:buSzPts val="1400"/>
              <a:buNone/>
              <a:defRPr sz="14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72" name="Google Shape;72;p43"/>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3"/>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3"/>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75"/>
        <p:cNvGrpSpPr/>
        <p:nvPr/>
      </p:nvGrpSpPr>
      <p:grpSpPr>
        <a:xfrm>
          <a:off x="0" y="0"/>
          <a:ext cx="0" cy="0"/>
          <a:chOff x="0" y="0"/>
          <a:chExt cx="0" cy="0"/>
        </a:xfrm>
      </p:grpSpPr>
      <p:sp>
        <p:nvSpPr>
          <p:cNvPr id="76" name="Google Shape;76;p44"/>
          <p:cNvSpPr txBox="1">
            <a:spLocks noGrp="1"/>
          </p:cNvSpPr>
          <p:nvPr>
            <p:ph type="title"/>
          </p:nvPr>
        </p:nvSpPr>
        <p:spPr>
          <a:xfrm>
            <a:off x="1141412" y="609601"/>
            <a:ext cx="9905999" cy="3124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4"/>
          <p:cNvSpPr txBox="1">
            <a:spLocks noGrp="1"/>
          </p:cNvSpPr>
          <p:nvPr>
            <p:ph type="body" idx="1"/>
          </p:nvPr>
        </p:nvSpPr>
        <p:spPr>
          <a:xfrm>
            <a:off x="1141411" y="4343400"/>
            <a:ext cx="9906000" cy="1447800"/>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2000"/>
              <a:buNone/>
              <a:defRPr sz="20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78" name="Google Shape;78;p44"/>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4"/>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4"/>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1"/>
        <p:cNvGrpSpPr/>
        <p:nvPr/>
      </p:nvGrpSpPr>
      <p:grpSpPr>
        <a:xfrm>
          <a:off x="0" y="0"/>
          <a:ext cx="0" cy="0"/>
          <a:chOff x="0" y="0"/>
          <a:chExt cx="0" cy="0"/>
        </a:xfrm>
      </p:grpSpPr>
      <p:sp>
        <p:nvSpPr>
          <p:cNvPr id="82" name="Google Shape;82;p45"/>
          <p:cNvSpPr txBox="1"/>
          <p:nvPr/>
        </p:nvSpPr>
        <p:spPr>
          <a:xfrm>
            <a:off x="836612" y="786824"/>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accent1"/>
              </a:buClr>
              <a:buSzPts val="8000"/>
              <a:buFont typeface="Century Gothic"/>
              <a:buNone/>
            </a:pPr>
            <a:r>
              <a:rPr lang="en-US" sz="8000" b="0" cap="none">
                <a:solidFill>
                  <a:schemeClr val="accent1"/>
                </a:solidFill>
                <a:latin typeface="Century Gothic"/>
                <a:ea typeface="Century Gothic"/>
                <a:cs typeface="Century Gothic"/>
                <a:sym typeface="Century Gothic"/>
              </a:rPr>
              <a:t>“</a:t>
            </a:r>
            <a:endParaRPr/>
          </a:p>
        </p:txBody>
      </p:sp>
      <p:sp>
        <p:nvSpPr>
          <p:cNvPr id="83" name="Google Shape;83;p45"/>
          <p:cNvSpPr txBox="1"/>
          <p:nvPr/>
        </p:nvSpPr>
        <p:spPr>
          <a:xfrm>
            <a:off x="10437812" y="2743200"/>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1"/>
              </a:buClr>
              <a:buSzPts val="8000"/>
              <a:buFont typeface="Century Gothic"/>
              <a:buNone/>
            </a:pPr>
            <a:r>
              <a:rPr lang="en-US" sz="8000" b="0" cap="none">
                <a:solidFill>
                  <a:schemeClr val="accent1"/>
                </a:solidFill>
                <a:latin typeface="Century Gothic"/>
                <a:ea typeface="Century Gothic"/>
                <a:cs typeface="Century Gothic"/>
                <a:sym typeface="Century Gothic"/>
              </a:rPr>
              <a:t>”</a:t>
            </a:r>
            <a:endParaRPr/>
          </a:p>
        </p:txBody>
      </p:sp>
      <p:sp>
        <p:nvSpPr>
          <p:cNvPr id="84" name="Google Shape;84;p45"/>
          <p:cNvSpPr txBox="1">
            <a:spLocks noGrp="1"/>
          </p:cNvSpPr>
          <p:nvPr>
            <p:ph type="title"/>
          </p:nvPr>
        </p:nvSpPr>
        <p:spPr>
          <a:xfrm>
            <a:off x="1446213" y="609601"/>
            <a:ext cx="9296398"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5"/>
          <p:cNvSpPr txBox="1">
            <a:spLocks noGrp="1"/>
          </p:cNvSpPr>
          <p:nvPr>
            <p:ph type="body" idx="1"/>
          </p:nvPr>
        </p:nvSpPr>
        <p:spPr>
          <a:xfrm>
            <a:off x="1674812" y="3352800"/>
            <a:ext cx="8839202" cy="381000"/>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2000"/>
              <a:buFont typeface="Century Gothic"/>
              <a:buNone/>
              <a:defRPr/>
            </a:lvl1pPr>
            <a:lvl2pPr marL="914400" lvl="1" indent="-228600" algn="l">
              <a:spcBef>
                <a:spcPts val="600"/>
              </a:spcBef>
              <a:spcAft>
                <a:spcPts val="0"/>
              </a:spcAft>
              <a:buSzPts val="1800"/>
              <a:buFont typeface="Century Gothic"/>
              <a:buNone/>
              <a:defRPr/>
            </a:lvl2pPr>
            <a:lvl3pPr marL="1371600" lvl="2" indent="-228600" algn="l">
              <a:spcBef>
                <a:spcPts val="600"/>
              </a:spcBef>
              <a:spcAft>
                <a:spcPts val="0"/>
              </a:spcAft>
              <a:buSzPts val="1600"/>
              <a:buFont typeface="Century Gothic"/>
              <a:buNone/>
              <a:defRPr/>
            </a:lvl3pPr>
            <a:lvl4pPr marL="1828800" lvl="3" indent="-228600" algn="l">
              <a:spcBef>
                <a:spcPts val="600"/>
              </a:spcBef>
              <a:spcAft>
                <a:spcPts val="0"/>
              </a:spcAft>
              <a:buSzPts val="1400"/>
              <a:buFont typeface="Century Gothic"/>
              <a:buNone/>
              <a:defRPr/>
            </a:lvl4pPr>
            <a:lvl5pPr marL="2286000" lvl="4" indent="-228600" algn="l">
              <a:spcBef>
                <a:spcPts val="600"/>
              </a:spcBef>
              <a:spcAft>
                <a:spcPts val="0"/>
              </a:spcAft>
              <a:buSzPts val="1400"/>
              <a:buFont typeface="Century Gothic"/>
              <a:buNone/>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86" name="Google Shape;86;p45"/>
          <p:cNvSpPr txBox="1">
            <a:spLocks noGrp="1"/>
          </p:cNvSpPr>
          <p:nvPr>
            <p:ph type="body" idx="2"/>
          </p:nvPr>
        </p:nvSpPr>
        <p:spPr>
          <a:xfrm>
            <a:off x="1141411" y="4343400"/>
            <a:ext cx="9906000" cy="1447800"/>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2000"/>
              <a:buNone/>
              <a:defRPr sz="2000">
                <a:solidFill>
                  <a:schemeClr val="lt1"/>
                </a:solidFill>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87" name="Google Shape;87;p45"/>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5"/>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5"/>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0"/>
        <p:cNvGrpSpPr/>
        <p:nvPr/>
      </p:nvGrpSpPr>
      <p:grpSpPr>
        <a:xfrm>
          <a:off x="0" y="0"/>
          <a:ext cx="0" cy="0"/>
          <a:chOff x="0" y="0"/>
          <a:chExt cx="0" cy="0"/>
        </a:xfrm>
      </p:grpSpPr>
      <p:sp>
        <p:nvSpPr>
          <p:cNvPr id="91" name="Google Shape;91;p46"/>
          <p:cNvSpPr txBox="1">
            <a:spLocks noGrp="1"/>
          </p:cNvSpPr>
          <p:nvPr>
            <p:ph type="title"/>
          </p:nvPr>
        </p:nvSpPr>
        <p:spPr>
          <a:xfrm>
            <a:off x="1141412" y="3308581"/>
            <a:ext cx="9906000"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200"/>
              <a:buFont typeface="Century Gothic"/>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6"/>
          <p:cNvSpPr txBox="1">
            <a:spLocks noGrp="1"/>
          </p:cNvSpPr>
          <p:nvPr>
            <p:ph type="body" idx="1"/>
          </p:nvPr>
        </p:nvSpPr>
        <p:spPr>
          <a:xfrm>
            <a:off x="1141410" y="4777381"/>
            <a:ext cx="9906001" cy="860400"/>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SzPts val="2000"/>
              <a:buChar char="•"/>
              <a:defRPr sz="2000">
                <a:solidFill>
                  <a:schemeClr val="lt1"/>
                </a:solidFill>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93" name="Google Shape;93;p46"/>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6"/>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6"/>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96"/>
        <p:cNvGrpSpPr/>
        <p:nvPr/>
      </p:nvGrpSpPr>
      <p:grpSpPr>
        <a:xfrm>
          <a:off x="0" y="0"/>
          <a:ext cx="0" cy="0"/>
          <a:chOff x="0" y="0"/>
          <a:chExt cx="0" cy="0"/>
        </a:xfrm>
      </p:grpSpPr>
      <p:sp>
        <p:nvSpPr>
          <p:cNvPr id="97" name="Google Shape;97;p47"/>
          <p:cNvSpPr txBox="1"/>
          <p:nvPr/>
        </p:nvSpPr>
        <p:spPr>
          <a:xfrm>
            <a:off x="836612" y="786824"/>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accent1"/>
              </a:buClr>
              <a:buSzPts val="8000"/>
              <a:buFont typeface="Century Gothic"/>
              <a:buNone/>
            </a:pPr>
            <a:r>
              <a:rPr lang="en-US" sz="8000" b="0" cap="none">
                <a:solidFill>
                  <a:schemeClr val="accent1"/>
                </a:solidFill>
                <a:latin typeface="Century Gothic"/>
                <a:ea typeface="Century Gothic"/>
                <a:cs typeface="Century Gothic"/>
                <a:sym typeface="Century Gothic"/>
              </a:rPr>
              <a:t>“</a:t>
            </a:r>
            <a:endParaRPr/>
          </a:p>
        </p:txBody>
      </p:sp>
      <p:sp>
        <p:nvSpPr>
          <p:cNvPr id="98" name="Google Shape;98;p47"/>
          <p:cNvSpPr txBox="1"/>
          <p:nvPr/>
        </p:nvSpPr>
        <p:spPr>
          <a:xfrm>
            <a:off x="10437812" y="2743200"/>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1"/>
              </a:buClr>
              <a:buSzPts val="8000"/>
              <a:buFont typeface="Century Gothic"/>
              <a:buNone/>
            </a:pPr>
            <a:r>
              <a:rPr lang="en-US" sz="8000" b="0" cap="none">
                <a:solidFill>
                  <a:schemeClr val="accent1"/>
                </a:solidFill>
                <a:latin typeface="Century Gothic"/>
                <a:ea typeface="Century Gothic"/>
                <a:cs typeface="Century Gothic"/>
                <a:sym typeface="Century Gothic"/>
              </a:rPr>
              <a:t>”</a:t>
            </a:r>
            <a:endParaRPr/>
          </a:p>
        </p:txBody>
      </p:sp>
      <p:sp>
        <p:nvSpPr>
          <p:cNvPr id="99" name="Google Shape;99;p47"/>
          <p:cNvSpPr txBox="1">
            <a:spLocks noGrp="1"/>
          </p:cNvSpPr>
          <p:nvPr>
            <p:ph type="title"/>
          </p:nvPr>
        </p:nvSpPr>
        <p:spPr>
          <a:xfrm>
            <a:off x="1446213" y="609601"/>
            <a:ext cx="9296398"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7"/>
          <p:cNvSpPr txBox="1">
            <a:spLocks noGrp="1"/>
          </p:cNvSpPr>
          <p:nvPr>
            <p:ph type="body" idx="1"/>
          </p:nvPr>
        </p:nvSpPr>
        <p:spPr>
          <a:xfrm>
            <a:off x="1141412" y="3886200"/>
            <a:ext cx="9906000" cy="889000"/>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2400"/>
              <a:buNone/>
              <a:defRPr sz="2400" b="0" cap="none">
                <a:solidFill>
                  <a:schemeClr val="lt1"/>
                </a:solidFill>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01" name="Google Shape;101;p47"/>
          <p:cNvSpPr txBox="1">
            <a:spLocks noGrp="1"/>
          </p:cNvSpPr>
          <p:nvPr>
            <p:ph type="body" idx="2"/>
          </p:nvPr>
        </p:nvSpPr>
        <p:spPr>
          <a:xfrm>
            <a:off x="1141411" y="4775200"/>
            <a:ext cx="9906000" cy="10160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800"/>
              <a:buNone/>
              <a:defRPr sz="18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102" name="Google Shape;102;p47"/>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47"/>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7"/>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05"/>
        <p:cNvGrpSpPr/>
        <p:nvPr/>
      </p:nvGrpSpPr>
      <p:grpSpPr>
        <a:xfrm>
          <a:off x="0" y="0"/>
          <a:ext cx="0" cy="0"/>
          <a:chOff x="0" y="0"/>
          <a:chExt cx="0" cy="0"/>
        </a:xfrm>
      </p:grpSpPr>
      <p:sp>
        <p:nvSpPr>
          <p:cNvPr id="106" name="Google Shape;106;p48"/>
          <p:cNvSpPr txBox="1">
            <a:spLocks noGrp="1"/>
          </p:cNvSpPr>
          <p:nvPr>
            <p:ph type="title"/>
          </p:nvPr>
        </p:nvSpPr>
        <p:spPr>
          <a:xfrm>
            <a:off x="1141412" y="609601"/>
            <a:ext cx="9905999"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48"/>
          <p:cNvSpPr txBox="1">
            <a:spLocks noGrp="1"/>
          </p:cNvSpPr>
          <p:nvPr>
            <p:ph type="body" idx="1"/>
          </p:nvPr>
        </p:nvSpPr>
        <p:spPr>
          <a:xfrm>
            <a:off x="1141412" y="3505200"/>
            <a:ext cx="9906000" cy="838200"/>
          </a:xfrm>
          <a:prstGeom prst="rect">
            <a:avLst/>
          </a:prstGeom>
          <a:noFill/>
          <a:ln>
            <a:noFill/>
          </a:ln>
        </p:spPr>
        <p:txBody>
          <a:bodyPr spcFirstLastPara="1" wrap="square" lIns="91425" tIns="45700" rIns="91425" bIns="45700" anchor="b" anchorCtr="0">
            <a:normAutofit/>
          </a:bodyPr>
          <a:lstStyle>
            <a:lvl1pPr marL="457200" lvl="0" indent="-228600" algn="l">
              <a:spcBef>
                <a:spcPts val="560"/>
              </a:spcBef>
              <a:spcAft>
                <a:spcPts val="0"/>
              </a:spcAft>
              <a:buSzPts val="2800"/>
              <a:buNone/>
              <a:defRPr sz="2800" b="0" cap="none">
                <a:solidFill>
                  <a:schemeClr val="lt1"/>
                </a:solidFill>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08" name="Google Shape;108;p48"/>
          <p:cNvSpPr txBox="1">
            <a:spLocks noGrp="1"/>
          </p:cNvSpPr>
          <p:nvPr>
            <p:ph type="body" idx="2"/>
          </p:nvPr>
        </p:nvSpPr>
        <p:spPr>
          <a:xfrm>
            <a:off x="1141411" y="4343400"/>
            <a:ext cx="9906000" cy="14478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800"/>
              <a:buNone/>
              <a:defRPr sz="18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109" name="Google Shape;109;p48"/>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48"/>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8"/>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2"/>
        <p:cNvGrpSpPr/>
        <p:nvPr/>
      </p:nvGrpSpPr>
      <p:grpSpPr>
        <a:xfrm>
          <a:off x="0" y="0"/>
          <a:ext cx="0" cy="0"/>
          <a:chOff x="0" y="0"/>
          <a:chExt cx="0" cy="0"/>
        </a:xfrm>
      </p:grpSpPr>
      <p:sp>
        <p:nvSpPr>
          <p:cNvPr id="113" name="Google Shape;113;p49"/>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49"/>
          <p:cNvSpPr txBox="1">
            <a:spLocks noGrp="1"/>
          </p:cNvSpPr>
          <p:nvPr>
            <p:ph type="body" idx="1"/>
          </p:nvPr>
        </p:nvSpPr>
        <p:spPr>
          <a:xfrm rot="5400000">
            <a:off x="4532312" y="-723899"/>
            <a:ext cx="3124201" cy="990599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15" name="Google Shape;115;p49"/>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49"/>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49"/>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8"/>
        <p:cNvGrpSpPr/>
        <p:nvPr/>
      </p:nvGrpSpPr>
      <p:grpSpPr>
        <a:xfrm>
          <a:off x="0" y="0"/>
          <a:ext cx="0" cy="0"/>
          <a:chOff x="0" y="0"/>
          <a:chExt cx="0" cy="0"/>
        </a:xfrm>
      </p:grpSpPr>
      <p:sp>
        <p:nvSpPr>
          <p:cNvPr id="119" name="Google Shape;119;p50"/>
          <p:cNvSpPr txBox="1">
            <a:spLocks noGrp="1"/>
          </p:cNvSpPr>
          <p:nvPr>
            <p:ph type="title"/>
          </p:nvPr>
        </p:nvSpPr>
        <p:spPr>
          <a:xfrm rot="5400000">
            <a:off x="7351354" y="2095143"/>
            <a:ext cx="5181601" cy="221051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0"/>
          <p:cNvSpPr txBox="1">
            <a:spLocks noGrp="1"/>
          </p:cNvSpPr>
          <p:nvPr>
            <p:ph type="body" idx="1"/>
          </p:nvPr>
        </p:nvSpPr>
        <p:spPr>
          <a:xfrm rot="5400000">
            <a:off x="2322512" y="-571500"/>
            <a:ext cx="5181600" cy="7543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21" name="Google Shape;121;p50"/>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50"/>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50"/>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5"/>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5"/>
          <p:cNvSpPr txBox="1">
            <a:spLocks noGrp="1"/>
          </p:cNvSpPr>
          <p:nvPr>
            <p:ph type="body" idx="1"/>
          </p:nvPr>
        </p:nvSpPr>
        <p:spPr>
          <a:xfrm>
            <a:off x="1141413" y="2666999"/>
            <a:ext cx="9905998" cy="3124201"/>
          </a:xfrm>
          <a:prstGeom prst="rect">
            <a:avLst/>
          </a:prstGeom>
          <a:noFill/>
          <a:ln>
            <a:noFill/>
          </a:ln>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20" name="Google Shape;20;p35"/>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5"/>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5"/>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36"/>
          <p:cNvSpPr txBox="1">
            <a:spLocks noGrp="1"/>
          </p:cNvSpPr>
          <p:nvPr>
            <p:ph type="title"/>
          </p:nvPr>
        </p:nvSpPr>
        <p:spPr>
          <a:xfrm>
            <a:off x="1751013" y="3308581"/>
            <a:ext cx="8686800" cy="1468800"/>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lt1"/>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6"/>
          <p:cNvSpPr txBox="1">
            <a:spLocks noGrp="1"/>
          </p:cNvSpPr>
          <p:nvPr>
            <p:ph type="body" idx="1"/>
          </p:nvPr>
        </p:nvSpPr>
        <p:spPr>
          <a:xfrm>
            <a:off x="1751011" y="4777381"/>
            <a:ext cx="8686801" cy="86040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000"/>
              <a:buNone/>
              <a:defRPr sz="20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26" name="Google Shape;26;p36"/>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6"/>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6"/>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37"/>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7"/>
          <p:cNvSpPr txBox="1">
            <a:spLocks noGrp="1"/>
          </p:cNvSpPr>
          <p:nvPr>
            <p:ph type="body" idx="1"/>
          </p:nvPr>
        </p:nvSpPr>
        <p:spPr>
          <a:xfrm>
            <a:off x="1141412" y="2666999"/>
            <a:ext cx="4876800" cy="3124201"/>
          </a:xfrm>
          <a:prstGeom prst="rect">
            <a:avLst/>
          </a:prstGeom>
          <a:noFill/>
          <a:ln>
            <a:noFill/>
          </a:ln>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sz="1800"/>
            </a:lvl1pPr>
            <a:lvl2pPr marL="914400" lvl="1" indent="-330200" algn="l">
              <a:spcBef>
                <a:spcPts val="600"/>
              </a:spcBef>
              <a:spcAft>
                <a:spcPts val="0"/>
              </a:spcAft>
              <a:buSzPts val="1600"/>
              <a:buChar char="•"/>
              <a:defRPr sz="1600"/>
            </a:lvl2pPr>
            <a:lvl3pPr marL="1371600" lvl="2" indent="-317500" algn="l">
              <a:spcBef>
                <a:spcPts val="600"/>
              </a:spcBef>
              <a:spcAft>
                <a:spcPts val="0"/>
              </a:spcAft>
              <a:buSzPts val="1400"/>
              <a:buChar char="•"/>
              <a:defRPr sz="1400"/>
            </a:lvl3pPr>
            <a:lvl4pPr marL="1828800" lvl="3" indent="-304800" algn="l">
              <a:spcBef>
                <a:spcPts val="600"/>
              </a:spcBef>
              <a:spcAft>
                <a:spcPts val="0"/>
              </a:spcAft>
              <a:buSzPts val="1200"/>
              <a:buChar char="•"/>
              <a:defRPr sz="1200"/>
            </a:lvl4pPr>
            <a:lvl5pPr marL="2286000" lvl="4" indent="-304800" algn="l">
              <a:spcBef>
                <a:spcPts val="600"/>
              </a:spcBef>
              <a:spcAft>
                <a:spcPts val="0"/>
              </a:spcAft>
              <a:buSzPts val="1200"/>
              <a:buChar char="•"/>
              <a:defRPr sz="1200"/>
            </a:lvl5pPr>
            <a:lvl6pPr marL="2743200" lvl="5" indent="-304800" algn="l">
              <a:spcBef>
                <a:spcPts val="600"/>
              </a:spcBef>
              <a:spcAft>
                <a:spcPts val="0"/>
              </a:spcAft>
              <a:buSzPts val="1200"/>
              <a:buChar char="•"/>
              <a:defRPr sz="1200"/>
            </a:lvl6pPr>
            <a:lvl7pPr marL="3200400" lvl="6" indent="-304800" algn="l">
              <a:spcBef>
                <a:spcPts val="600"/>
              </a:spcBef>
              <a:spcAft>
                <a:spcPts val="0"/>
              </a:spcAft>
              <a:buSzPts val="1200"/>
              <a:buChar char="•"/>
              <a:defRPr sz="1200"/>
            </a:lvl7pPr>
            <a:lvl8pPr marL="3657600" lvl="7" indent="-304800" algn="l">
              <a:spcBef>
                <a:spcPts val="600"/>
              </a:spcBef>
              <a:spcAft>
                <a:spcPts val="0"/>
              </a:spcAft>
              <a:buSzPts val="1200"/>
              <a:buChar char="•"/>
              <a:defRPr sz="1200"/>
            </a:lvl8pPr>
            <a:lvl9pPr marL="4114800" lvl="8" indent="-304800" algn="l">
              <a:spcBef>
                <a:spcPts val="600"/>
              </a:spcBef>
              <a:spcAft>
                <a:spcPts val="600"/>
              </a:spcAft>
              <a:buSzPts val="1200"/>
              <a:buChar char="•"/>
              <a:defRPr sz="1200"/>
            </a:lvl9pPr>
          </a:lstStyle>
          <a:p>
            <a:endParaRPr/>
          </a:p>
        </p:txBody>
      </p:sp>
      <p:sp>
        <p:nvSpPr>
          <p:cNvPr id="32" name="Google Shape;32;p37"/>
          <p:cNvSpPr txBox="1">
            <a:spLocks noGrp="1"/>
          </p:cNvSpPr>
          <p:nvPr>
            <p:ph type="body" idx="2"/>
          </p:nvPr>
        </p:nvSpPr>
        <p:spPr>
          <a:xfrm>
            <a:off x="6170612" y="2667000"/>
            <a:ext cx="4876800" cy="3124200"/>
          </a:xfrm>
          <a:prstGeom prst="rect">
            <a:avLst/>
          </a:prstGeom>
          <a:noFill/>
          <a:ln>
            <a:noFill/>
          </a:ln>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sz="1800"/>
            </a:lvl1pPr>
            <a:lvl2pPr marL="914400" lvl="1" indent="-330200" algn="l">
              <a:spcBef>
                <a:spcPts val="600"/>
              </a:spcBef>
              <a:spcAft>
                <a:spcPts val="0"/>
              </a:spcAft>
              <a:buSzPts val="1600"/>
              <a:buChar char="•"/>
              <a:defRPr sz="1600"/>
            </a:lvl2pPr>
            <a:lvl3pPr marL="1371600" lvl="2" indent="-317500" algn="l">
              <a:spcBef>
                <a:spcPts val="600"/>
              </a:spcBef>
              <a:spcAft>
                <a:spcPts val="0"/>
              </a:spcAft>
              <a:buSzPts val="1400"/>
              <a:buChar char="•"/>
              <a:defRPr sz="1400"/>
            </a:lvl3pPr>
            <a:lvl4pPr marL="1828800" lvl="3" indent="-304800" algn="l">
              <a:spcBef>
                <a:spcPts val="600"/>
              </a:spcBef>
              <a:spcAft>
                <a:spcPts val="0"/>
              </a:spcAft>
              <a:buSzPts val="1200"/>
              <a:buChar char="•"/>
              <a:defRPr sz="1200"/>
            </a:lvl4pPr>
            <a:lvl5pPr marL="2286000" lvl="4" indent="-304800" algn="l">
              <a:spcBef>
                <a:spcPts val="600"/>
              </a:spcBef>
              <a:spcAft>
                <a:spcPts val="0"/>
              </a:spcAft>
              <a:buSzPts val="1200"/>
              <a:buChar char="•"/>
              <a:defRPr sz="1200"/>
            </a:lvl5pPr>
            <a:lvl6pPr marL="2743200" lvl="5" indent="-304800" algn="l">
              <a:spcBef>
                <a:spcPts val="600"/>
              </a:spcBef>
              <a:spcAft>
                <a:spcPts val="0"/>
              </a:spcAft>
              <a:buSzPts val="1200"/>
              <a:buChar char="•"/>
              <a:defRPr sz="1200"/>
            </a:lvl6pPr>
            <a:lvl7pPr marL="3200400" lvl="6" indent="-304800" algn="l">
              <a:spcBef>
                <a:spcPts val="600"/>
              </a:spcBef>
              <a:spcAft>
                <a:spcPts val="0"/>
              </a:spcAft>
              <a:buSzPts val="1200"/>
              <a:buChar char="•"/>
              <a:defRPr sz="1200"/>
            </a:lvl7pPr>
            <a:lvl8pPr marL="3657600" lvl="7" indent="-304800" algn="l">
              <a:spcBef>
                <a:spcPts val="600"/>
              </a:spcBef>
              <a:spcAft>
                <a:spcPts val="0"/>
              </a:spcAft>
              <a:buSzPts val="1200"/>
              <a:buChar char="•"/>
              <a:defRPr sz="1200"/>
            </a:lvl8pPr>
            <a:lvl9pPr marL="4114800" lvl="8" indent="-304800" algn="l">
              <a:spcBef>
                <a:spcPts val="600"/>
              </a:spcBef>
              <a:spcAft>
                <a:spcPts val="600"/>
              </a:spcAft>
              <a:buSzPts val="1200"/>
              <a:buChar char="•"/>
              <a:defRPr sz="1200"/>
            </a:lvl9pPr>
          </a:lstStyle>
          <a:p>
            <a:endParaRPr/>
          </a:p>
        </p:txBody>
      </p:sp>
      <p:sp>
        <p:nvSpPr>
          <p:cNvPr id="33" name="Google Shape;33;p37"/>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7"/>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7"/>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38"/>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8"/>
          <p:cNvSpPr txBox="1">
            <a:spLocks noGrp="1"/>
          </p:cNvSpPr>
          <p:nvPr>
            <p:ph type="body" idx="1"/>
          </p:nvPr>
        </p:nvSpPr>
        <p:spPr>
          <a:xfrm>
            <a:off x="1429280" y="2658533"/>
            <a:ext cx="4588931"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2800"/>
              <a:buNone/>
              <a:defRPr sz="2800" b="0"/>
            </a:lvl1pPr>
            <a:lvl2pPr marL="914400" lvl="1" indent="-228600" algn="l">
              <a:spcBef>
                <a:spcPts val="600"/>
              </a:spcBef>
              <a:spcAft>
                <a:spcPts val="0"/>
              </a:spcAft>
              <a:buSzPts val="2000"/>
              <a:buNone/>
              <a:defRPr sz="2000" b="1"/>
            </a:lvl2pPr>
            <a:lvl3pPr marL="1371600" lvl="2" indent="-228600" algn="l">
              <a:spcBef>
                <a:spcPts val="600"/>
              </a:spcBef>
              <a:spcAft>
                <a:spcPts val="0"/>
              </a:spcAft>
              <a:buSzPts val="1800"/>
              <a:buNone/>
              <a:defRPr sz="1800" b="1"/>
            </a:lvl3pPr>
            <a:lvl4pPr marL="1828800" lvl="3" indent="-228600" algn="l">
              <a:spcBef>
                <a:spcPts val="600"/>
              </a:spcBef>
              <a:spcAft>
                <a:spcPts val="0"/>
              </a:spcAft>
              <a:buSzPts val="1600"/>
              <a:buNone/>
              <a:defRPr sz="1600" b="1"/>
            </a:lvl4pPr>
            <a:lvl5pPr marL="2286000" lvl="4" indent="-228600" algn="l">
              <a:spcBef>
                <a:spcPts val="600"/>
              </a:spcBef>
              <a:spcAft>
                <a:spcPts val="0"/>
              </a:spcAft>
              <a:buSzPts val="1600"/>
              <a:buNone/>
              <a:defRPr sz="1600" b="1"/>
            </a:lvl5pPr>
            <a:lvl6pPr marL="2743200" lvl="5" indent="-228600" algn="l">
              <a:spcBef>
                <a:spcPts val="600"/>
              </a:spcBef>
              <a:spcAft>
                <a:spcPts val="0"/>
              </a:spcAft>
              <a:buSzPts val="1600"/>
              <a:buNone/>
              <a:defRPr sz="1600" b="1"/>
            </a:lvl6pPr>
            <a:lvl7pPr marL="3200400" lvl="6" indent="-228600" algn="l">
              <a:spcBef>
                <a:spcPts val="600"/>
              </a:spcBef>
              <a:spcAft>
                <a:spcPts val="0"/>
              </a:spcAft>
              <a:buSzPts val="1600"/>
              <a:buNone/>
              <a:defRPr sz="1600" b="1"/>
            </a:lvl7pPr>
            <a:lvl8pPr marL="3657600" lvl="7" indent="-228600" algn="l">
              <a:spcBef>
                <a:spcPts val="600"/>
              </a:spcBef>
              <a:spcAft>
                <a:spcPts val="0"/>
              </a:spcAft>
              <a:buSzPts val="1600"/>
              <a:buNone/>
              <a:defRPr sz="1600" b="1"/>
            </a:lvl8pPr>
            <a:lvl9pPr marL="4114800" lvl="8" indent="-228600" algn="l">
              <a:spcBef>
                <a:spcPts val="600"/>
              </a:spcBef>
              <a:spcAft>
                <a:spcPts val="600"/>
              </a:spcAft>
              <a:buSzPts val="1600"/>
              <a:buNone/>
              <a:defRPr sz="1600" b="1"/>
            </a:lvl9pPr>
          </a:lstStyle>
          <a:p>
            <a:endParaRPr/>
          </a:p>
        </p:txBody>
      </p:sp>
      <p:sp>
        <p:nvSpPr>
          <p:cNvPr id="39" name="Google Shape;39;p38"/>
          <p:cNvSpPr txBox="1">
            <a:spLocks noGrp="1"/>
          </p:cNvSpPr>
          <p:nvPr>
            <p:ph type="body" idx="2"/>
          </p:nvPr>
        </p:nvSpPr>
        <p:spPr>
          <a:xfrm>
            <a:off x="1141412" y="3243262"/>
            <a:ext cx="4876800" cy="254793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sz="1800"/>
            </a:lvl1pPr>
            <a:lvl2pPr marL="914400" lvl="1" indent="-330200" algn="l">
              <a:spcBef>
                <a:spcPts val="600"/>
              </a:spcBef>
              <a:spcAft>
                <a:spcPts val="0"/>
              </a:spcAft>
              <a:buSzPts val="1600"/>
              <a:buChar char="•"/>
              <a:defRPr sz="1600"/>
            </a:lvl2pPr>
            <a:lvl3pPr marL="1371600" lvl="2" indent="-317500" algn="l">
              <a:spcBef>
                <a:spcPts val="600"/>
              </a:spcBef>
              <a:spcAft>
                <a:spcPts val="0"/>
              </a:spcAft>
              <a:buSzPts val="1400"/>
              <a:buChar char="•"/>
              <a:defRPr sz="1400"/>
            </a:lvl3pPr>
            <a:lvl4pPr marL="1828800" lvl="3" indent="-304800" algn="l">
              <a:spcBef>
                <a:spcPts val="600"/>
              </a:spcBef>
              <a:spcAft>
                <a:spcPts val="0"/>
              </a:spcAft>
              <a:buSzPts val="1200"/>
              <a:buChar char="•"/>
              <a:defRPr sz="1200"/>
            </a:lvl4pPr>
            <a:lvl5pPr marL="2286000" lvl="4" indent="-304800" algn="l">
              <a:spcBef>
                <a:spcPts val="600"/>
              </a:spcBef>
              <a:spcAft>
                <a:spcPts val="0"/>
              </a:spcAft>
              <a:buSzPts val="1200"/>
              <a:buChar char="•"/>
              <a:defRPr sz="1200"/>
            </a:lvl5pPr>
            <a:lvl6pPr marL="2743200" lvl="5" indent="-304800" algn="l">
              <a:spcBef>
                <a:spcPts val="600"/>
              </a:spcBef>
              <a:spcAft>
                <a:spcPts val="0"/>
              </a:spcAft>
              <a:buSzPts val="1200"/>
              <a:buChar char="•"/>
              <a:defRPr sz="1200"/>
            </a:lvl6pPr>
            <a:lvl7pPr marL="3200400" lvl="6" indent="-304800" algn="l">
              <a:spcBef>
                <a:spcPts val="600"/>
              </a:spcBef>
              <a:spcAft>
                <a:spcPts val="0"/>
              </a:spcAft>
              <a:buSzPts val="1200"/>
              <a:buChar char="•"/>
              <a:defRPr sz="1200"/>
            </a:lvl7pPr>
            <a:lvl8pPr marL="3657600" lvl="7" indent="-304800" algn="l">
              <a:spcBef>
                <a:spcPts val="600"/>
              </a:spcBef>
              <a:spcAft>
                <a:spcPts val="0"/>
              </a:spcAft>
              <a:buSzPts val="1200"/>
              <a:buChar char="•"/>
              <a:defRPr sz="1200"/>
            </a:lvl8pPr>
            <a:lvl9pPr marL="4114800" lvl="8" indent="-304800" algn="l">
              <a:spcBef>
                <a:spcPts val="600"/>
              </a:spcBef>
              <a:spcAft>
                <a:spcPts val="600"/>
              </a:spcAft>
              <a:buSzPts val="1200"/>
              <a:buChar char="•"/>
              <a:defRPr sz="1200"/>
            </a:lvl9pPr>
          </a:lstStyle>
          <a:p>
            <a:endParaRPr/>
          </a:p>
        </p:txBody>
      </p:sp>
      <p:sp>
        <p:nvSpPr>
          <p:cNvPr id="40" name="Google Shape;40;p38"/>
          <p:cNvSpPr txBox="1">
            <a:spLocks noGrp="1"/>
          </p:cNvSpPr>
          <p:nvPr>
            <p:ph type="body" idx="3"/>
          </p:nvPr>
        </p:nvSpPr>
        <p:spPr>
          <a:xfrm>
            <a:off x="6443133" y="2667000"/>
            <a:ext cx="4604280"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2800"/>
              <a:buNone/>
              <a:defRPr sz="2800" b="0"/>
            </a:lvl1pPr>
            <a:lvl2pPr marL="914400" lvl="1" indent="-228600" algn="l">
              <a:spcBef>
                <a:spcPts val="600"/>
              </a:spcBef>
              <a:spcAft>
                <a:spcPts val="0"/>
              </a:spcAft>
              <a:buSzPts val="2000"/>
              <a:buNone/>
              <a:defRPr sz="2000" b="1"/>
            </a:lvl2pPr>
            <a:lvl3pPr marL="1371600" lvl="2" indent="-228600" algn="l">
              <a:spcBef>
                <a:spcPts val="600"/>
              </a:spcBef>
              <a:spcAft>
                <a:spcPts val="0"/>
              </a:spcAft>
              <a:buSzPts val="1800"/>
              <a:buNone/>
              <a:defRPr sz="1800" b="1"/>
            </a:lvl3pPr>
            <a:lvl4pPr marL="1828800" lvl="3" indent="-228600" algn="l">
              <a:spcBef>
                <a:spcPts val="600"/>
              </a:spcBef>
              <a:spcAft>
                <a:spcPts val="0"/>
              </a:spcAft>
              <a:buSzPts val="1600"/>
              <a:buNone/>
              <a:defRPr sz="1600" b="1"/>
            </a:lvl4pPr>
            <a:lvl5pPr marL="2286000" lvl="4" indent="-228600" algn="l">
              <a:spcBef>
                <a:spcPts val="600"/>
              </a:spcBef>
              <a:spcAft>
                <a:spcPts val="0"/>
              </a:spcAft>
              <a:buSzPts val="1600"/>
              <a:buNone/>
              <a:defRPr sz="1600" b="1"/>
            </a:lvl5pPr>
            <a:lvl6pPr marL="2743200" lvl="5" indent="-228600" algn="l">
              <a:spcBef>
                <a:spcPts val="600"/>
              </a:spcBef>
              <a:spcAft>
                <a:spcPts val="0"/>
              </a:spcAft>
              <a:buSzPts val="1600"/>
              <a:buNone/>
              <a:defRPr sz="1600" b="1"/>
            </a:lvl6pPr>
            <a:lvl7pPr marL="3200400" lvl="6" indent="-228600" algn="l">
              <a:spcBef>
                <a:spcPts val="600"/>
              </a:spcBef>
              <a:spcAft>
                <a:spcPts val="0"/>
              </a:spcAft>
              <a:buSzPts val="1600"/>
              <a:buNone/>
              <a:defRPr sz="1600" b="1"/>
            </a:lvl7pPr>
            <a:lvl8pPr marL="3657600" lvl="7" indent="-228600" algn="l">
              <a:spcBef>
                <a:spcPts val="600"/>
              </a:spcBef>
              <a:spcAft>
                <a:spcPts val="0"/>
              </a:spcAft>
              <a:buSzPts val="1600"/>
              <a:buNone/>
              <a:defRPr sz="1600" b="1"/>
            </a:lvl8pPr>
            <a:lvl9pPr marL="4114800" lvl="8" indent="-228600" algn="l">
              <a:spcBef>
                <a:spcPts val="600"/>
              </a:spcBef>
              <a:spcAft>
                <a:spcPts val="600"/>
              </a:spcAft>
              <a:buSzPts val="1600"/>
              <a:buNone/>
              <a:defRPr sz="1600" b="1"/>
            </a:lvl9pPr>
          </a:lstStyle>
          <a:p>
            <a:endParaRPr/>
          </a:p>
        </p:txBody>
      </p:sp>
      <p:sp>
        <p:nvSpPr>
          <p:cNvPr id="41" name="Google Shape;41;p38"/>
          <p:cNvSpPr txBox="1">
            <a:spLocks noGrp="1"/>
          </p:cNvSpPr>
          <p:nvPr>
            <p:ph type="body" idx="4"/>
          </p:nvPr>
        </p:nvSpPr>
        <p:spPr>
          <a:xfrm>
            <a:off x="6170612" y="3243262"/>
            <a:ext cx="4876801" cy="254793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sz="1800"/>
            </a:lvl1pPr>
            <a:lvl2pPr marL="914400" lvl="1" indent="-330200" algn="l">
              <a:spcBef>
                <a:spcPts val="600"/>
              </a:spcBef>
              <a:spcAft>
                <a:spcPts val="0"/>
              </a:spcAft>
              <a:buSzPts val="1600"/>
              <a:buChar char="•"/>
              <a:defRPr sz="1600"/>
            </a:lvl2pPr>
            <a:lvl3pPr marL="1371600" lvl="2" indent="-317500" algn="l">
              <a:spcBef>
                <a:spcPts val="600"/>
              </a:spcBef>
              <a:spcAft>
                <a:spcPts val="0"/>
              </a:spcAft>
              <a:buSzPts val="1400"/>
              <a:buChar char="•"/>
              <a:defRPr sz="1400"/>
            </a:lvl3pPr>
            <a:lvl4pPr marL="1828800" lvl="3" indent="-304800" algn="l">
              <a:spcBef>
                <a:spcPts val="600"/>
              </a:spcBef>
              <a:spcAft>
                <a:spcPts val="0"/>
              </a:spcAft>
              <a:buSzPts val="1200"/>
              <a:buChar char="•"/>
              <a:defRPr sz="1200"/>
            </a:lvl4pPr>
            <a:lvl5pPr marL="2286000" lvl="4" indent="-304800" algn="l">
              <a:spcBef>
                <a:spcPts val="600"/>
              </a:spcBef>
              <a:spcAft>
                <a:spcPts val="0"/>
              </a:spcAft>
              <a:buSzPts val="1200"/>
              <a:buChar char="•"/>
              <a:defRPr sz="1200"/>
            </a:lvl5pPr>
            <a:lvl6pPr marL="2743200" lvl="5" indent="-304800" algn="l">
              <a:spcBef>
                <a:spcPts val="600"/>
              </a:spcBef>
              <a:spcAft>
                <a:spcPts val="0"/>
              </a:spcAft>
              <a:buSzPts val="1200"/>
              <a:buChar char="•"/>
              <a:defRPr sz="1200"/>
            </a:lvl6pPr>
            <a:lvl7pPr marL="3200400" lvl="6" indent="-304800" algn="l">
              <a:spcBef>
                <a:spcPts val="600"/>
              </a:spcBef>
              <a:spcAft>
                <a:spcPts val="0"/>
              </a:spcAft>
              <a:buSzPts val="1200"/>
              <a:buChar char="•"/>
              <a:defRPr sz="1200"/>
            </a:lvl7pPr>
            <a:lvl8pPr marL="3657600" lvl="7" indent="-304800" algn="l">
              <a:spcBef>
                <a:spcPts val="600"/>
              </a:spcBef>
              <a:spcAft>
                <a:spcPts val="0"/>
              </a:spcAft>
              <a:buSzPts val="1200"/>
              <a:buChar char="•"/>
              <a:defRPr sz="1200"/>
            </a:lvl8pPr>
            <a:lvl9pPr marL="4114800" lvl="8" indent="-304800" algn="l">
              <a:spcBef>
                <a:spcPts val="600"/>
              </a:spcBef>
              <a:spcAft>
                <a:spcPts val="600"/>
              </a:spcAft>
              <a:buSzPts val="1200"/>
              <a:buChar char="•"/>
              <a:defRPr sz="1200"/>
            </a:lvl9pPr>
          </a:lstStyle>
          <a:p>
            <a:endParaRPr/>
          </a:p>
        </p:txBody>
      </p:sp>
      <p:sp>
        <p:nvSpPr>
          <p:cNvPr id="42" name="Google Shape;42;p38"/>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8"/>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8"/>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39"/>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9"/>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9"/>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9"/>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40"/>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0"/>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0"/>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1"/>
          <p:cNvSpPr txBox="1">
            <a:spLocks noGrp="1"/>
          </p:cNvSpPr>
          <p:nvPr>
            <p:ph type="title"/>
          </p:nvPr>
        </p:nvSpPr>
        <p:spPr>
          <a:xfrm>
            <a:off x="1141411" y="1600200"/>
            <a:ext cx="3549121"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1"/>
          <p:cNvSpPr txBox="1">
            <a:spLocks noGrp="1"/>
          </p:cNvSpPr>
          <p:nvPr>
            <p:ph type="body" idx="1"/>
          </p:nvPr>
        </p:nvSpPr>
        <p:spPr>
          <a:xfrm>
            <a:off x="5103812" y="609601"/>
            <a:ext cx="5943601" cy="5181600"/>
          </a:xfrm>
          <a:prstGeom prst="rect">
            <a:avLst/>
          </a:prstGeom>
          <a:noFill/>
          <a:ln>
            <a:noFill/>
          </a:ln>
        </p:spPr>
        <p:txBody>
          <a:bodyPr spcFirstLastPara="1" wrap="square" lIns="91425" tIns="45700" rIns="91425" bIns="45700" anchor="ctr" anchorCtr="0">
            <a:normAutofit/>
          </a:bodyPr>
          <a:lstStyle>
            <a:lvl1pPr marL="457200" lvl="0" indent="-355600" algn="l">
              <a:spcBef>
                <a:spcPts val="400"/>
              </a:spcBef>
              <a:spcAft>
                <a:spcPts val="0"/>
              </a:spcAft>
              <a:buSzPts val="2000"/>
              <a:buChar char="•"/>
              <a:defRPr sz="2000"/>
            </a:lvl1pPr>
            <a:lvl2pPr marL="914400" lvl="1" indent="-342900" algn="l">
              <a:spcBef>
                <a:spcPts val="600"/>
              </a:spcBef>
              <a:spcAft>
                <a:spcPts val="0"/>
              </a:spcAft>
              <a:buSzPts val="1800"/>
              <a:buChar char="•"/>
              <a:defRPr sz="1800"/>
            </a:lvl2pPr>
            <a:lvl3pPr marL="1371600" lvl="2" indent="-330200" algn="l">
              <a:spcBef>
                <a:spcPts val="600"/>
              </a:spcBef>
              <a:spcAft>
                <a:spcPts val="0"/>
              </a:spcAft>
              <a:buSzPts val="1600"/>
              <a:buChar char="•"/>
              <a:defRPr sz="1600"/>
            </a:lvl3pPr>
            <a:lvl4pPr marL="1828800" lvl="3" indent="-317500" algn="l">
              <a:spcBef>
                <a:spcPts val="600"/>
              </a:spcBef>
              <a:spcAft>
                <a:spcPts val="0"/>
              </a:spcAft>
              <a:buSzPts val="1400"/>
              <a:buChar char="•"/>
              <a:defRPr sz="1400"/>
            </a:lvl4pPr>
            <a:lvl5pPr marL="2286000" lvl="4" indent="-317500" algn="l">
              <a:spcBef>
                <a:spcPts val="600"/>
              </a:spcBef>
              <a:spcAft>
                <a:spcPts val="0"/>
              </a:spcAft>
              <a:buSzPts val="1400"/>
              <a:buChar char="•"/>
              <a:defRPr sz="1400"/>
            </a:lvl5pPr>
            <a:lvl6pPr marL="2743200" lvl="5" indent="-317500" algn="l">
              <a:spcBef>
                <a:spcPts val="600"/>
              </a:spcBef>
              <a:spcAft>
                <a:spcPts val="0"/>
              </a:spcAft>
              <a:buSzPts val="1400"/>
              <a:buChar char="•"/>
              <a:defRPr sz="1400"/>
            </a:lvl6pPr>
            <a:lvl7pPr marL="3200400" lvl="6" indent="-317500" algn="l">
              <a:spcBef>
                <a:spcPts val="600"/>
              </a:spcBef>
              <a:spcAft>
                <a:spcPts val="0"/>
              </a:spcAft>
              <a:buSzPts val="1400"/>
              <a:buChar char="•"/>
              <a:defRPr sz="1400"/>
            </a:lvl7pPr>
            <a:lvl8pPr marL="3657600" lvl="7" indent="-317500" algn="l">
              <a:spcBef>
                <a:spcPts val="600"/>
              </a:spcBef>
              <a:spcAft>
                <a:spcPts val="0"/>
              </a:spcAft>
              <a:buSzPts val="1400"/>
              <a:buChar char="•"/>
              <a:defRPr sz="1400"/>
            </a:lvl8pPr>
            <a:lvl9pPr marL="4114800" lvl="8" indent="-317500" algn="l">
              <a:spcBef>
                <a:spcPts val="600"/>
              </a:spcBef>
              <a:spcAft>
                <a:spcPts val="600"/>
              </a:spcAft>
              <a:buSzPts val="1400"/>
              <a:buChar char="•"/>
              <a:defRPr sz="1400"/>
            </a:lvl9pPr>
          </a:lstStyle>
          <a:p>
            <a:endParaRPr/>
          </a:p>
        </p:txBody>
      </p:sp>
      <p:sp>
        <p:nvSpPr>
          <p:cNvPr id="57" name="Google Shape;57;p41"/>
          <p:cNvSpPr txBox="1">
            <a:spLocks noGrp="1"/>
          </p:cNvSpPr>
          <p:nvPr>
            <p:ph type="body" idx="2"/>
          </p:nvPr>
        </p:nvSpPr>
        <p:spPr>
          <a:xfrm>
            <a:off x="1141411" y="2971800"/>
            <a:ext cx="3549121" cy="1828800"/>
          </a:xfrm>
          <a:prstGeom prst="rect">
            <a:avLst/>
          </a:prstGeom>
          <a:noFill/>
          <a:ln>
            <a:noFill/>
          </a:ln>
        </p:spPr>
        <p:txBody>
          <a:bodyPr spcFirstLastPara="1" wrap="square" lIns="91425" tIns="45700" rIns="91425" bIns="45700" anchor="ctr" anchorCtr="0">
            <a:normAutofit/>
          </a:bodyPr>
          <a:lstStyle>
            <a:lvl1pPr marL="457200" lvl="0" indent="-228600" algn="l">
              <a:spcBef>
                <a:spcPts val="320"/>
              </a:spcBef>
              <a:spcAft>
                <a:spcPts val="0"/>
              </a:spcAft>
              <a:buSzPts val="1600"/>
              <a:buNone/>
              <a:defRPr sz="16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58" name="Google Shape;58;p41"/>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1"/>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1"/>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2"/>
          <p:cNvSpPr txBox="1">
            <a:spLocks noGrp="1"/>
          </p:cNvSpPr>
          <p:nvPr>
            <p:ph type="title"/>
          </p:nvPr>
        </p:nvSpPr>
        <p:spPr>
          <a:xfrm>
            <a:off x="1141411" y="1600200"/>
            <a:ext cx="5334001"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800"/>
              <a:buFont typeface="Century Gothic"/>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2"/>
          <p:cNvSpPr>
            <a:spLocks noGrp="1"/>
          </p:cNvSpPr>
          <p:nvPr>
            <p:ph type="pic" idx="2"/>
          </p:nvPr>
        </p:nvSpPr>
        <p:spPr>
          <a:xfrm>
            <a:off x="7433733" y="-18288"/>
            <a:ext cx="3276599" cy="6903720"/>
          </a:xfrm>
          <a:prstGeom prst="rect">
            <a:avLst/>
          </a:prstGeom>
          <a:noFill/>
          <a:ln w="38100" cap="flat" cmpd="sng">
            <a:solidFill>
              <a:schemeClr val="dk2"/>
            </a:solidFill>
            <a:prstDash val="solid"/>
            <a:round/>
            <a:headEnd type="none" w="sm" len="sm"/>
            <a:tailEnd type="none" w="sm" len="sm"/>
          </a:ln>
        </p:spPr>
      </p:sp>
      <p:sp>
        <p:nvSpPr>
          <p:cNvPr id="64" name="Google Shape;64;p42"/>
          <p:cNvSpPr txBox="1">
            <a:spLocks noGrp="1"/>
          </p:cNvSpPr>
          <p:nvPr>
            <p:ph type="body" idx="1"/>
          </p:nvPr>
        </p:nvSpPr>
        <p:spPr>
          <a:xfrm>
            <a:off x="1141411" y="2971800"/>
            <a:ext cx="5334001" cy="1828800"/>
          </a:xfrm>
          <a:prstGeom prst="rect">
            <a:avLst/>
          </a:prstGeom>
          <a:noFill/>
          <a:ln>
            <a:noFill/>
          </a:ln>
        </p:spPr>
        <p:txBody>
          <a:bodyPr spcFirstLastPara="1" wrap="square" lIns="91425" tIns="45700" rIns="91425" bIns="45700" anchor="ctr" anchorCtr="0">
            <a:normAutofit/>
          </a:bodyPr>
          <a:lstStyle>
            <a:lvl1pPr marL="457200" lvl="0" indent="-228600" algn="l">
              <a:spcBef>
                <a:spcPts val="360"/>
              </a:spcBef>
              <a:spcAft>
                <a:spcPts val="0"/>
              </a:spcAft>
              <a:buSzPts val="1800"/>
              <a:buNone/>
              <a:defRPr sz="18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65" name="Google Shape;65;p42"/>
          <p:cNvSpPr txBox="1">
            <a:spLocks noGrp="1"/>
          </p:cNvSpPr>
          <p:nvPr>
            <p:ph type="dt" idx="10"/>
          </p:nvPr>
        </p:nvSpPr>
        <p:spPr>
          <a:xfrm>
            <a:off x="6399212" y="5883275"/>
            <a:ext cx="914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2"/>
          <p:cNvSpPr txBox="1">
            <a:spLocks noGrp="1"/>
          </p:cNvSpPr>
          <p:nvPr>
            <p:ph type="ftr" idx="11"/>
          </p:nvPr>
        </p:nvSpPr>
        <p:spPr>
          <a:xfrm>
            <a:off x="1141412" y="5883275"/>
            <a:ext cx="5105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2"/>
          <p:cNvSpPr txBox="1">
            <a:spLocks noGrp="1"/>
          </p:cNvSpPr>
          <p:nvPr>
            <p:ph type="sldNum" idx="12"/>
          </p:nvPr>
        </p:nvSpPr>
        <p:spPr>
          <a:xfrm>
            <a:off x="10742612" y="5883275"/>
            <a:ext cx="3225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33"/>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7" name="Google Shape;7;p33"/>
          <p:cNvSpPr txBox="1">
            <a:spLocks noGrp="1"/>
          </p:cNvSpPr>
          <p:nvPr>
            <p:ph type="body" idx="1"/>
          </p:nvPr>
        </p:nvSpPr>
        <p:spPr>
          <a:xfrm>
            <a:off x="1141413" y="2666999"/>
            <a:ext cx="9905998" cy="3124201"/>
          </a:xfrm>
          <a:prstGeom prst="rect">
            <a:avLst/>
          </a:prstGeom>
          <a:noFill/>
          <a:ln>
            <a:noFill/>
          </a:ln>
        </p:spPr>
        <p:txBody>
          <a:bodyPr spcFirstLastPara="1" wrap="square" lIns="91425" tIns="45700" rIns="91425" bIns="45700" anchor="ctr" anchorCtr="0">
            <a:normAutofit/>
          </a:bodyPr>
          <a:lstStyle>
            <a:lvl1pPr marL="457200" marR="0" lvl="0" indent="-355600" algn="l" rtl="0">
              <a:spcBef>
                <a:spcPts val="400"/>
              </a:spcBef>
              <a:spcAft>
                <a:spcPts val="0"/>
              </a:spcAft>
              <a:buClr>
                <a:schemeClr val="lt1"/>
              </a:buClr>
              <a:buSzPts val="2000"/>
              <a:buFont typeface="Arial"/>
              <a:buChar char="•"/>
              <a:defRPr sz="2000" b="0" i="0" u="none" strike="noStrike" cap="small">
                <a:solidFill>
                  <a:schemeClr val="lt1"/>
                </a:solidFill>
                <a:latin typeface="Century Gothic"/>
                <a:ea typeface="Century Gothic"/>
                <a:cs typeface="Century Gothic"/>
                <a:sym typeface="Century Gothic"/>
              </a:defRPr>
            </a:lvl1pPr>
            <a:lvl2pPr marL="914400" marR="0" lvl="1" indent="-342900" algn="l" rtl="0">
              <a:spcBef>
                <a:spcPts val="600"/>
              </a:spcBef>
              <a:spcAft>
                <a:spcPts val="0"/>
              </a:spcAft>
              <a:buClr>
                <a:schemeClr val="lt1"/>
              </a:buClr>
              <a:buSzPts val="1800"/>
              <a:buFont typeface="Arial"/>
              <a:buChar char="•"/>
              <a:defRPr sz="1800" b="0" i="0" u="none" strike="noStrike" cap="small">
                <a:solidFill>
                  <a:schemeClr val="lt1"/>
                </a:solidFill>
                <a:latin typeface="Century Gothic"/>
                <a:ea typeface="Century Gothic"/>
                <a:cs typeface="Century Gothic"/>
                <a:sym typeface="Century Gothic"/>
              </a:defRPr>
            </a:lvl2pPr>
            <a:lvl3pPr marL="1371600" marR="0" lvl="2" indent="-330200" algn="l" rtl="0">
              <a:spcBef>
                <a:spcPts val="600"/>
              </a:spcBef>
              <a:spcAft>
                <a:spcPts val="0"/>
              </a:spcAft>
              <a:buClr>
                <a:schemeClr val="lt1"/>
              </a:buClr>
              <a:buSzPts val="1600"/>
              <a:buFont typeface="Arial"/>
              <a:buChar char="•"/>
              <a:defRPr sz="1600" b="0" i="0" u="none" strike="noStrike" cap="small">
                <a:solidFill>
                  <a:schemeClr val="lt1"/>
                </a:solidFill>
                <a:latin typeface="Century Gothic"/>
                <a:ea typeface="Century Gothic"/>
                <a:cs typeface="Century Gothic"/>
                <a:sym typeface="Century Gothic"/>
              </a:defRPr>
            </a:lvl3pPr>
            <a:lvl4pPr marL="1828800" marR="0" lvl="3" indent="-317500" algn="l" rtl="0">
              <a:spcBef>
                <a:spcPts val="600"/>
              </a:spcBef>
              <a:spcAft>
                <a:spcPts val="0"/>
              </a:spcAft>
              <a:buClr>
                <a:schemeClr val="lt1"/>
              </a:buClr>
              <a:buSzPts val="1400"/>
              <a:buFont typeface="Arial"/>
              <a:buChar char="•"/>
              <a:defRPr sz="1400" b="0" i="0" u="none" strike="noStrike" cap="small">
                <a:solidFill>
                  <a:schemeClr val="lt1"/>
                </a:solidFill>
                <a:latin typeface="Century Gothic"/>
                <a:ea typeface="Century Gothic"/>
                <a:cs typeface="Century Gothic"/>
                <a:sym typeface="Century Gothic"/>
              </a:defRPr>
            </a:lvl4pPr>
            <a:lvl5pPr marL="2286000" marR="0" lvl="4" indent="-317500" algn="l" rtl="0">
              <a:spcBef>
                <a:spcPts val="600"/>
              </a:spcBef>
              <a:spcAft>
                <a:spcPts val="0"/>
              </a:spcAft>
              <a:buClr>
                <a:schemeClr val="lt1"/>
              </a:buClr>
              <a:buSzPts val="1400"/>
              <a:buFont typeface="Arial"/>
              <a:buChar char="•"/>
              <a:defRPr sz="1400" b="0" i="0" u="none" strike="noStrike" cap="small">
                <a:solidFill>
                  <a:schemeClr val="lt1"/>
                </a:solidFill>
                <a:latin typeface="Century Gothic"/>
                <a:ea typeface="Century Gothic"/>
                <a:cs typeface="Century Gothic"/>
                <a:sym typeface="Century Gothic"/>
              </a:defRPr>
            </a:lvl5pPr>
            <a:lvl6pPr marL="2743200" marR="0" lvl="5" indent="-304800" algn="l" rtl="0">
              <a:spcBef>
                <a:spcPts val="600"/>
              </a:spcBef>
              <a:spcAft>
                <a:spcPts val="0"/>
              </a:spcAft>
              <a:buClr>
                <a:schemeClr val="lt1"/>
              </a:buClr>
              <a:buSzPts val="1200"/>
              <a:buFont typeface="Arial"/>
              <a:buChar char="•"/>
              <a:defRPr sz="1200" b="0" i="0" u="none" strike="noStrike" cap="small">
                <a:solidFill>
                  <a:schemeClr val="lt1"/>
                </a:solidFill>
                <a:latin typeface="Century Gothic"/>
                <a:ea typeface="Century Gothic"/>
                <a:cs typeface="Century Gothic"/>
                <a:sym typeface="Century Gothic"/>
              </a:defRPr>
            </a:lvl6pPr>
            <a:lvl7pPr marL="3200400" marR="0" lvl="6" indent="-304800" algn="l" rtl="0">
              <a:spcBef>
                <a:spcPts val="600"/>
              </a:spcBef>
              <a:spcAft>
                <a:spcPts val="0"/>
              </a:spcAft>
              <a:buClr>
                <a:schemeClr val="lt1"/>
              </a:buClr>
              <a:buSzPts val="1200"/>
              <a:buFont typeface="Arial"/>
              <a:buChar char="•"/>
              <a:defRPr sz="1200" b="0" i="0" u="none" strike="noStrike" cap="small">
                <a:solidFill>
                  <a:schemeClr val="lt1"/>
                </a:solidFill>
                <a:latin typeface="Century Gothic"/>
                <a:ea typeface="Century Gothic"/>
                <a:cs typeface="Century Gothic"/>
                <a:sym typeface="Century Gothic"/>
              </a:defRPr>
            </a:lvl7pPr>
            <a:lvl8pPr marL="3657600" marR="0" lvl="7" indent="-304800" algn="l" rtl="0">
              <a:spcBef>
                <a:spcPts val="600"/>
              </a:spcBef>
              <a:spcAft>
                <a:spcPts val="0"/>
              </a:spcAft>
              <a:buClr>
                <a:schemeClr val="lt1"/>
              </a:buClr>
              <a:buSzPts val="1200"/>
              <a:buFont typeface="Arial"/>
              <a:buChar char="•"/>
              <a:defRPr sz="1200" b="0" i="0" u="none" strike="noStrike" cap="small">
                <a:solidFill>
                  <a:schemeClr val="lt1"/>
                </a:solidFill>
                <a:latin typeface="Century Gothic"/>
                <a:ea typeface="Century Gothic"/>
                <a:cs typeface="Century Gothic"/>
                <a:sym typeface="Century Gothic"/>
              </a:defRPr>
            </a:lvl8pPr>
            <a:lvl9pPr marL="4114800" marR="0" lvl="8" indent="-304800" algn="l" rtl="0">
              <a:spcBef>
                <a:spcPts val="600"/>
              </a:spcBef>
              <a:spcAft>
                <a:spcPts val="600"/>
              </a:spcAft>
              <a:buClr>
                <a:schemeClr val="lt1"/>
              </a:buClr>
              <a:buSzPts val="1200"/>
              <a:buFont typeface="Arial"/>
              <a:buChar char="•"/>
              <a:defRPr sz="1200" b="0" i="0" u="none" strike="noStrike" cap="small">
                <a:solidFill>
                  <a:schemeClr val="lt1"/>
                </a:solidFill>
                <a:latin typeface="Century Gothic"/>
                <a:ea typeface="Century Gothic"/>
                <a:cs typeface="Century Gothic"/>
                <a:sym typeface="Century Gothic"/>
              </a:defRPr>
            </a:lvl9pPr>
          </a:lstStyle>
          <a:p>
            <a:endParaRPr/>
          </a:p>
        </p:txBody>
      </p:sp>
      <p:sp>
        <p:nvSpPr>
          <p:cNvPr id="8" name="Google Shape;8;p33"/>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1" i="0" u="none" strike="noStrike" cap="none">
                <a:solidFill>
                  <a:srgbClr val="BFBFBF"/>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 name="Google Shape;9;p33"/>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1" i="0" u="none" strike="noStrike" cap="none">
                <a:solidFill>
                  <a:srgbClr val="BFBFBF"/>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0" name="Google Shape;10;p33"/>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1" i="0" u="none" strike="noStrike" cap="none">
                <a:solidFill>
                  <a:srgbClr val="BFBFBF"/>
                </a:solidFill>
                <a:latin typeface="Century Gothic"/>
                <a:ea typeface="Century Gothic"/>
                <a:cs typeface="Century Gothic"/>
                <a:sym typeface="Century Gothic"/>
              </a:defRPr>
            </a:lvl1pPr>
            <a:lvl2pPr marL="0" marR="0" lvl="1" indent="0" algn="r" rtl="0">
              <a:spcBef>
                <a:spcPts val="0"/>
              </a:spcBef>
              <a:buNone/>
              <a:defRPr sz="900" b="1" i="0" u="none" strike="noStrike" cap="none">
                <a:solidFill>
                  <a:srgbClr val="BFBFBF"/>
                </a:solidFill>
                <a:latin typeface="Century Gothic"/>
                <a:ea typeface="Century Gothic"/>
                <a:cs typeface="Century Gothic"/>
                <a:sym typeface="Century Gothic"/>
              </a:defRPr>
            </a:lvl2pPr>
            <a:lvl3pPr marL="0" marR="0" lvl="2" indent="0" algn="r" rtl="0">
              <a:spcBef>
                <a:spcPts val="0"/>
              </a:spcBef>
              <a:buNone/>
              <a:defRPr sz="900" b="1" i="0" u="none" strike="noStrike" cap="none">
                <a:solidFill>
                  <a:srgbClr val="BFBFBF"/>
                </a:solidFill>
                <a:latin typeface="Century Gothic"/>
                <a:ea typeface="Century Gothic"/>
                <a:cs typeface="Century Gothic"/>
                <a:sym typeface="Century Gothic"/>
              </a:defRPr>
            </a:lvl3pPr>
            <a:lvl4pPr marL="0" marR="0" lvl="3" indent="0" algn="r" rtl="0">
              <a:spcBef>
                <a:spcPts val="0"/>
              </a:spcBef>
              <a:buNone/>
              <a:defRPr sz="900" b="1" i="0" u="none" strike="noStrike" cap="none">
                <a:solidFill>
                  <a:srgbClr val="BFBFBF"/>
                </a:solidFill>
                <a:latin typeface="Century Gothic"/>
                <a:ea typeface="Century Gothic"/>
                <a:cs typeface="Century Gothic"/>
                <a:sym typeface="Century Gothic"/>
              </a:defRPr>
            </a:lvl4pPr>
            <a:lvl5pPr marL="0" marR="0" lvl="4" indent="0" algn="r" rtl="0">
              <a:spcBef>
                <a:spcPts val="0"/>
              </a:spcBef>
              <a:buNone/>
              <a:defRPr sz="900" b="1" i="0" u="none" strike="noStrike" cap="none">
                <a:solidFill>
                  <a:srgbClr val="BFBFBF"/>
                </a:solidFill>
                <a:latin typeface="Century Gothic"/>
                <a:ea typeface="Century Gothic"/>
                <a:cs typeface="Century Gothic"/>
                <a:sym typeface="Century Gothic"/>
              </a:defRPr>
            </a:lvl5pPr>
            <a:lvl6pPr marL="0" marR="0" lvl="5" indent="0" algn="r" rtl="0">
              <a:spcBef>
                <a:spcPts val="0"/>
              </a:spcBef>
              <a:buNone/>
              <a:defRPr sz="900" b="1" i="0" u="none" strike="noStrike" cap="none">
                <a:solidFill>
                  <a:srgbClr val="BFBFBF"/>
                </a:solidFill>
                <a:latin typeface="Century Gothic"/>
                <a:ea typeface="Century Gothic"/>
                <a:cs typeface="Century Gothic"/>
                <a:sym typeface="Century Gothic"/>
              </a:defRPr>
            </a:lvl6pPr>
            <a:lvl7pPr marL="0" marR="0" lvl="6" indent="0" algn="r" rtl="0">
              <a:spcBef>
                <a:spcPts val="0"/>
              </a:spcBef>
              <a:buNone/>
              <a:defRPr sz="900" b="1" i="0" u="none" strike="noStrike" cap="none">
                <a:solidFill>
                  <a:srgbClr val="BFBFBF"/>
                </a:solidFill>
                <a:latin typeface="Century Gothic"/>
                <a:ea typeface="Century Gothic"/>
                <a:cs typeface="Century Gothic"/>
                <a:sym typeface="Century Gothic"/>
              </a:defRPr>
            </a:lvl7pPr>
            <a:lvl8pPr marL="0" marR="0" lvl="7" indent="0" algn="r" rtl="0">
              <a:spcBef>
                <a:spcPts val="0"/>
              </a:spcBef>
              <a:buNone/>
              <a:defRPr sz="900" b="1" i="0" u="none" strike="noStrike" cap="none">
                <a:solidFill>
                  <a:srgbClr val="BFBFBF"/>
                </a:solidFill>
                <a:latin typeface="Century Gothic"/>
                <a:ea typeface="Century Gothic"/>
                <a:cs typeface="Century Gothic"/>
                <a:sym typeface="Century Gothic"/>
              </a:defRPr>
            </a:lvl8pPr>
            <a:lvl9pPr marL="0" marR="0" lvl="8" indent="0" algn="r" rtl="0">
              <a:spcBef>
                <a:spcPts val="0"/>
              </a:spcBef>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mailto:neil@neilgoldstein.co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png"/><Relationship Id="rId7"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sp>
        <p:nvSpPr>
          <p:cNvPr id="128" name="Google Shape;128;p1"/>
          <p:cNvSpPr/>
          <p:nvPr/>
        </p:nvSpPr>
        <p:spPr>
          <a:xfrm>
            <a:off x="643467" y="643467"/>
            <a:ext cx="10905066" cy="5571066"/>
          </a:xfrm>
          <a:prstGeom prst="roundRect">
            <a:avLst>
              <a:gd name="adj" fmla="val 2627"/>
            </a:avLst>
          </a:prstGeom>
          <a:solidFill>
            <a:srgbClr val="282D34"/>
          </a:solidFill>
          <a:ln w="44450" cap="flat" cmpd="sng">
            <a:solidFill>
              <a:schemeClr val="dk2">
                <a:alpha val="64705"/>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29" name="Google Shape;129;p1"/>
          <p:cNvSpPr txBox="1">
            <a:spLocks noGrp="1"/>
          </p:cNvSpPr>
          <p:nvPr>
            <p:ph type="ctrTitle"/>
          </p:nvPr>
        </p:nvSpPr>
        <p:spPr>
          <a:xfrm>
            <a:off x="1141413" y="965199"/>
            <a:ext cx="6075552" cy="491807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Clr>
                <a:schemeClr val="lt1"/>
              </a:buClr>
              <a:buSzPts val="5400"/>
              <a:buFont typeface="Century Gothic"/>
              <a:buNone/>
            </a:pPr>
            <a:r>
              <a:rPr lang="en-US" sz="5400"/>
              <a:t>NEW SDR-BASED TRANSCEIVERS</a:t>
            </a:r>
            <a:endParaRPr/>
          </a:p>
        </p:txBody>
      </p:sp>
      <p:sp>
        <p:nvSpPr>
          <p:cNvPr id="130" name="Google Shape;130;p1"/>
          <p:cNvSpPr txBox="1">
            <a:spLocks noGrp="1"/>
          </p:cNvSpPr>
          <p:nvPr>
            <p:ph type="subTitle" idx="1"/>
          </p:nvPr>
        </p:nvSpPr>
        <p:spPr>
          <a:xfrm>
            <a:off x="7891121" y="965199"/>
            <a:ext cx="2950765" cy="491807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2100"/>
              <a:buNone/>
            </a:pPr>
            <a:r>
              <a:rPr lang="en-US" dirty="0"/>
              <a:t>HRU 2025</a:t>
            </a:r>
            <a:br>
              <a:rPr lang="en-US" dirty="0"/>
            </a:br>
            <a:r>
              <a:rPr lang="en-US" dirty="0"/>
              <a:t>Neil Goldstein, W2NDG</a:t>
            </a:r>
            <a:endParaRPr dirty="0"/>
          </a:p>
        </p:txBody>
      </p:sp>
      <p:cxnSp>
        <p:nvCxnSpPr>
          <p:cNvPr id="131" name="Google Shape;131;p1"/>
          <p:cNvCxnSpPr/>
          <p:nvPr/>
        </p:nvCxnSpPr>
        <p:spPr>
          <a:xfrm>
            <a:off x="7538699" y="2011680"/>
            <a:ext cx="0" cy="283464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3"/>
        <p:cNvGrpSpPr/>
        <p:nvPr/>
      </p:nvGrpSpPr>
      <p:grpSpPr>
        <a:xfrm>
          <a:off x="0" y="0"/>
          <a:ext cx="0" cy="0"/>
          <a:chOff x="0" y="0"/>
          <a:chExt cx="0" cy="0"/>
        </a:xfrm>
      </p:grpSpPr>
      <p:sp>
        <p:nvSpPr>
          <p:cNvPr id="224" name="Google Shape;224;p10"/>
          <p:cNvSpPr txBox="1">
            <a:spLocks noGrp="1"/>
          </p:cNvSpPr>
          <p:nvPr>
            <p:ph type="title"/>
          </p:nvPr>
        </p:nvSpPr>
        <p:spPr>
          <a:xfrm>
            <a:off x="3487448" y="383166"/>
            <a:ext cx="4105144" cy="69908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200"/>
              <a:buFont typeface="Century Gothic"/>
              <a:buNone/>
            </a:pPr>
            <a:r>
              <a:rPr lang="en-US" dirty="0"/>
              <a:t>DIY DSP RADIOS</a:t>
            </a:r>
            <a:endParaRPr dirty="0"/>
          </a:p>
        </p:txBody>
      </p:sp>
      <p:pic>
        <p:nvPicPr>
          <p:cNvPr id="225" name="Google Shape;225;p10"/>
          <p:cNvPicPr preferRelativeResize="0"/>
          <p:nvPr/>
        </p:nvPicPr>
        <p:blipFill rotWithShape="1">
          <a:blip r:embed="rId4">
            <a:alphaModFix/>
          </a:blip>
          <a:srcRect/>
          <a:stretch/>
        </p:blipFill>
        <p:spPr>
          <a:xfrm>
            <a:off x="139882" y="2161980"/>
            <a:ext cx="3127015" cy="2870290"/>
          </a:xfrm>
          <a:prstGeom prst="rect">
            <a:avLst/>
          </a:prstGeom>
          <a:noFill/>
          <a:ln>
            <a:noFill/>
          </a:ln>
        </p:spPr>
      </p:pic>
      <p:sp>
        <p:nvSpPr>
          <p:cNvPr id="226" name="Google Shape;226;p10"/>
          <p:cNvSpPr txBox="1"/>
          <p:nvPr/>
        </p:nvSpPr>
        <p:spPr>
          <a:xfrm>
            <a:off x="50182" y="5235666"/>
            <a:ext cx="380229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u="none" strike="noStrike" cap="none" dirty="0">
                <a:solidFill>
                  <a:schemeClr val="lt1"/>
                </a:solidFill>
                <a:latin typeface="Century Gothic"/>
                <a:ea typeface="Century Gothic"/>
                <a:cs typeface="Century Gothic"/>
                <a:sym typeface="Century Gothic"/>
              </a:rPr>
              <a:t>The CPK-3 from CRKITS.COM  $14.50 from Adam Rong</a:t>
            </a:r>
            <a:endParaRPr sz="2400" b="0" i="0" u="none" strike="noStrike" cap="none" dirty="0">
              <a:solidFill>
                <a:schemeClr val="lt1"/>
              </a:solidFill>
              <a:latin typeface="Century Gothic"/>
              <a:ea typeface="Century Gothic"/>
              <a:cs typeface="Century Gothic"/>
              <a:sym typeface="Century Gothic"/>
            </a:endParaRPr>
          </a:p>
        </p:txBody>
      </p:sp>
      <p:sp>
        <p:nvSpPr>
          <p:cNvPr id="227" name="Google Shape;227;p10"/>
          <p:cNvSpPr txBox="1"/>
          <p:nvPr/>
        </p:nvSpPr>
        <p:spPr>
          <a:xfrm>
            <a:off x="8793453" y="4892926"/>
            <a:ext cx="285647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u="none" strike="noStrike" cap="none" dirty="0">
                <a:solidFill>
                  <a:schemeClr val="lt1"/>
                </a:solidFill>
                <a:latin typeface="Century Gothic"/>
                <a:ea typeface="Century Gothic"/>
                <a:cs typeface="Century Gothic"/>
                <a:sym typeface="Century Gothic"/>
              </a:rPr>
              <a:t>DIY Si4732 Receiver kit (eBay, AliExpress)</a:t>
            </a:r>
            <a:endParaRPr sz="2400" b="0" i="0" u="none" strike="noStrike" cap="none" dirty="0">
              <a:solidFill>
                <a:schemeClr val="lt1"/>
              </a:solidFill>
              <a:latin typeface="Century Gothic"/>
              <a:ea typeface="Century Gothic"/>
              <a:cs typeface="Century Gothic"/>
              <a:sym typeface="Century Gothic"/>
            </a:endParaRPr>
          </a:p>
        </p:txBody>
      </p:sp>
      <p:pic>
        <p:nvPicPr>
          <p:cNvPr id="228" name="Google Shape;228;p10" descr="A green circuit board with a black wire&#10;&#10;Description automatically generated"/>
          <p:cNvPicPr preferRelativeResize="0"/>
          <p:nvPr/>
        </p:nvPicPr>
        <p:blipFill rotWithShape="1">
          <a:blip r:embed="rId5">
            <a:alphaModFix/>
          </a:blip>
          <a:srcRect/>
          <a:stretch/>
        </p:blipFill>
        <p:spPr>
          <a:xfrm>
            <a:off x="8084639" y="1395467"/>
            <a:ext cx="3854379" cy="3352583"/>
          </a:xfrm>
          <a:prstGeom prst="rect">
            <a:avLst/>
          </a:prstGeom>
          <a:noFill/>
          <a:ln>
            <a:noFill/>
          </a:ln>
        </p:spPr>
      </p:pic>
      <p:pic>
        <p:nvPicPr>
          <p:cNvPr id="1026" name="Picture 2" descr="Full Band Radio V5A FM AM MW SW Aviation Band from MMM999 on Tindie">
            <a:extLst>
              <a:ext uri="{FF2B5EF4-FFF2-40B4-BE49-F238E27FC236}">
                <a16:creationId xmlns:a16="http://schemas.microsoft.com/office/drawing/2014/main" id="{4A89C817-15AB-31FB-CD11-59B9F00FB8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1775" y="1761858"/>
            <a:ext cx="4527986" cy="237719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27;p10">
            <a:extLst>
              <a:ext uri="{FF2B5EF4-FFF2-40B4-BE49-F238E27FC236}">
                <a16:creationId xmlns:a16="http://schemas.microsoft.com/office/drawing/2014/main" id="{658ED7A0-0043-7E81-F5B7-478ACA27BA81}"/>
              </a:ext>
            </a:extLst>
          </p:cNvPr>
          <p:cNvSpPr txBox="1"/>
          <p:nvPr/>
        </p:nvSpPr>
        <p:spPr>
          <a:xfrm>
            <a:off x="4247531" y="4309839"/>
            <a:ext cx="285647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u="none" strike="noStrike" cap="none" dirty="0">
                <a:solidFill>
                  <a:schemeClr val="lt1"/>
                </a:solidFill>
                <a:latin typeface="Century Gothic"/>
                <a:ea typeface="Century Gothic"/>
                <a:cs typeface="Century Gothic"/>
                <a:sym typeface="Century Gothic"/>
              </a:rPr>
              <a:t>“V5A” Multi-band ESP-32 based radio</a:t>
            </a:r>
            <a:endParaRPr sz="24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1"/>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200"/>
              <a:buFont typeface="Century Gothic"/>
              <a:buNone/>
            </a:pPr>
            <a:r>
              <a:rPr lang="en-US"/>
              <a:t>MICROCONTROLLERS IN RADIO</a:t>
            </a:r>
            <a:endParaRPr/>
          </a:p>
        </p:txBody>
      </p:sp>
      <p:grpSp>
        <p:nvGrpSpPr>
          <p:cNvPr id="234" name="Google Shape;234;p11"/>
          <p:cNvGrpSpPr/>
          <p:nvPr/>
        </p:nvGrpSpPr>
        <p:grpSpPr>
          <a:xfrm>
            <a:off x="1141413" y="2345490"/>
            <a:ext cx="9905998" cy="3444026"/>
            <a:chOff x="0" y="1683"/>
            <a:chExt cx="9905998" cy="3444026"/>
          </a:xfrm>
        </p:grpSpPr>
        <p:sp>
          <p:nvSpPr>
            <p:cNvPr id="235" name="Google Shape;235;p11"/>
            <p:cNvSpPr/>
            <p:nvPr/>
          </p:nvSpPr>
          <p:spPr>
            <a:xfrm rot="5400000">
              <a:off x="6291688" y="-2612747"/>
              <a:ext cx="888781" cy="6339838"/>
            </a:xfrm>
            <a:prstGeom prst="round2SameRect">
              <a:avLst>
                <a:gd name="adj1" fmla="val 16667"/>
                <a:gd name="adj2" fmla="val 0"/>
              </a:avLst>
            </a:prstGeom>
            <a:solidFill>
              <a:srgbClr val="D4D4D4">
                <a:alpha val="89803"/>
              </a:srgbClr>
            </a:solidFill>
            <a:ln w="19050" cap="rnd" cmpd="sng">
              <a:solidFill>
                <a:srgbClr val="D4D4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txBox="1"/>
            <p:nvPr/>
          </p:nvSpPr>
          <p:spPr>
            <a:xfrm>
              <a:off x="3566160" y="156168"/>
              <a:ext cx="6296451" cy="802007"/>
            </a:xfrm>
            <a:prstGeom prst="rect">
              <a:avLst/>
            </a:prstGeom>
            <a:noFill/>
            <a:ln>
              <a:noFill/>
            </a:ln>
          </p:spPr>
          <p:txBody>
            <a:bodyPr spcFirstLastPara="1" wrap="square" lIns="41900" tIns="20950" rIns="41900" bIns="20950" anchor="ctr" anchorCtr="0">
              <a:noAutofit/>
            </a:bodyPr>
            <a:lstStyle/>
            <a:p>
              <a:pPr marL="57150" marR="0" lvl="1" indent="-69850" algn="l" rtl="0">
                <a:lnSpc>
                  <a:spcPct val="90000"/>
                </a:lnSpc>
                <a:spcBef>
                  <a:spcPts val="0"/>
                </a:spcBef>
                <a:spcAft>
                  <a:spcPts val="0"/>
                </a:spcAft>
                <a:buClr>
                  <a:schemeClr val="lt1"/>
                </a:buClr>
                <a:buSzPts val="1100"/>
                <a:buFont typeface="Century Gothic"/>
                <a:buChar char="•"/>
              </a:pPr>
              <a:r>
                <a:rPr lang="en-US" sz="1100" b="0" i="0" u="none" strike="noStrike" cap="none">
                  <a:solidFill>
                    <a:schemeClr val="lt1"/>
                  </a:solidFill>
                  <a:latin typeface="Century Gothic"/>
                  <a:ea typeface="Century Gothic"/>
                  <a:cs typeface="Century Gothic"/>
                  <a:sym typeface="Century Gothic"/>
                </a:rPr>
                <a:t>Not for actual processing of signals, but control and interfacing</a:t>
              </a:r>
              <a:endParaRPr/>
            </a:p>
          </p:txBody>
        </p:sp>
        <p:sp>
          <p:nvSpPr>
            <p:cNvPr id="237" name="Google Shape;237;p11"/>
            <p:cNvSpPr/>
            <p:nvPr/>
          </p:nvSpPr>
          <p:spPr>
            <a:xfrm>
              <a:off x="0" y="1683"/>
              <a:ext cx="3566159" cy="1110976"/>
            </a:xfrm>
            <a:prstGeom prst="roundRect">
              <a:avLst>
                <a:gd name="adj" fmla="val 16667"/>
              </a:avLst>
            </a:prstGeom>
            <a:solidFill>
              <a:schemeClr val="accen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txBox="1"/>
            <p:nvPr/>
          </p:nvSpPr>
          <p:spPr>
            <a:xfrm>
              <a:off x="54233" y="55916"/>
              <a:ext cx="3457693" cy="1002510"/>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Clr>
                  <a:schemeClr val="lt1"/>
                </a:buClr>
                <a:buSzPts val="2100"/>
                <a:buFont typeface="Century Gothic"/>
                <a:buNone/>
              </a:pPr>
              <a:r>
                <a:rPr lang="en-US" sz="2100" b="0" i="0" u="none" strike="noStrike" cap="none">
                  <a:solidFill>
                    <a:schemeClr val="lt1"/>
                  </a:solidFill>
                  <a:latin typeface="Century Gothic"/>
                  <a:ea typeface="Century Gothic"/>
                  <a:cs typeface="Century Gothic"/>
                  <a:sym typeface="Century Gothic"/>
                </a:rPr>
                <a:t>Nothing new: PIC processors, Arduino</a:t>
              </a:r>
              <a:endParaRPr/>
            </a:p>
          </p:txBody>
        </p:sp>
        <p:sp>
          <p:nvSpPr>
            <p:cNvPr id="239" name="Google Shape;239;p11"/>
            <p:cNvSpPr/>
            <p:nvPr/>
          </p:nvSpPr>
          <p:spPr>
            <a:xfrm rot="5400000">
              <a:off x="6291688" y="-1446222"/>
              <a:ext cx="888781" cy="6339838"/>
            </a:xfrm>
            <a:prstGeom prst="round2SameRect">
              <a:avLst>
                <a:gd name="adj1" fmla="val 16667"/>
                <a:gd name="adj2" fmla="val 0"/>
              </a:avLst>
            </a:prstGeom>
            <a:solidFill>
              <a:srgbClr val="D4D4D4">
                <a:alpha val="89803"/>
              </a:srgbClr>
            </a:solidFill>
            <a:ln w="19050" cap="rnd" cmpd="sng">
              <a:solidFill>
                <a:srgbClr val="D4D4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1"/>
            <p:cNvSpPr txBox="1"/>
            <p:nvPr/>
          </p:nvSpPr>
          <p:spPr>
            <a:xfrm>
              <a:off x="3566160" y="1322693"/>
              <a:ext cx="6296451" cy="802007"/>
            </a:xfrm>
            <a:prstGeom prst="rect">
              <a:avLst/>
            </a:prstGeom>
            <a:noFill/>
            <a:ln>
              <a:noFill/>
            </a:ln>
          </p:spPr>
          <p:txBody>
            <a:bodyPr spcFirstLastPara="1" wrap="square" lIns="41900" tIns="20950" rIns="41900" bIns="20950" anchor="ctr" anchorCtr="0">
              <a:noAutofit/>
            </a:bodyPr>
            <a:lstStyle/>
            <a:p>
              <a:pPr marL="57150" marR="0" lvl="1" indent="-69850" algn="l" rtl="0">
                <a:lnSpc>
                  <a:spcPct val="90000"/>
                </a:lnSpc>
                <a:spcBef>
                  <a:spcPts val="0"/>
                </a:spcBef>
                <a:spcAft>
                  <a:spcPts val="0"/>
                </a:spcAft>
                <a:buClr>
                  <a:schemeClr val="lt1"/>
                </a:buClr>
                <a:buSzPts val="1100"/>
                <a:buFont typeface="Century Gothic"/>
                <a:buChar char="•"/>
              </a:pPr>
              <a:r>
                <a:rPr lang="en-US" sz="1100" b="0" i="0" u="none" strike="noStrike" cap="none">
                  <a:solidFill>
                    <a:schemeClr val="lt1"/>
                  </a:solidFill>
                  <a:latin typeface="Century Gothic"/>
                  <a:ea typeface="Century Gothic"/>
                  <a:cs typeface="Century Gothic"/>
                  <a:sym typeface="Century Gothic"/>
                </a:rPr>
                <a:t>IC-7300, FTDX 10, KX2</a:t>
              </a:r>
              <a:endParaRPr/>
            </a:p>
          </p:txBody>
        </p:sp>
        <p:sp>
          <p:nvSpPr>
            <p:cNvPr id="241" name="Google Shape;241;p11"/>
            <p:cNvSpPr/>
            <p:nvPr/>
          </p:nvSpPr>
          <p:spPr>
            <a:xfrm>
              <a:off x="0" y="1168208"/>
              <a:ext cx="3566159" cy="1110976"/>
            </a:xfrm>
            <a:prstGeom prst="roundRect">
              <a:avLst>
                <a:gd name="adj" fmla="val 16667"/>
              </a:avLst>
            </a:prstGeom>
            <a:solidFill>
              <a:schemeClr val="accen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txBox="1"/>
            <p:nvPr/>
          </p:nvSpPr>
          <p:spPr>
            <a:xfrm>
              <a:off x="54233" y="1222441"/>
              <a:ext cx="3457693" cy="1002510"/>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Clr>
                  <a:schemeClr val="lt1"/>
                </a:buClr>
                <a:buSzPts val="2100"/>
                <a:buFont typeface="Century Gothic"/>
                <a:buNone/>
              </a:pPr>
              <a:r>
                <a:rPr lang="en-US" sz="2100" b="0" i="0" u="none" strike="noStrike" cap="none">
                  <a:solidFill>
                    <a:schemeClr val="lt1"/>
                  </a:solidFill>
                  <a:latin typeface="Century Gothic"/>
                  <a:ea typeface="Century Gothic"/>
                  <a:cs typeface="Century Gothic"/>
                  <a:sym typeface="Century Gothic"/>
                </a:rPr>
                <a:t>Commercial radios using sdr with more advanced cpus (FPGAs)</a:t>
              </a:r>
              <a:endParaRPr/>
            </a:p>
          </p:txBody>
        </p:sp>
        <p:sp>
          <p:nvSpPr>
            <p:cNvPr id="243" name="Google Shape;243;p11"/>
            <p:cNvSpPr/>
            <p:nvPr/>
          </p:nvSpPr>
          <p:spPr>
            <a:xfrm rot="5400000">
              <a:off x="6291688" y="-279697"/>
              <a:ext cx="888781" cy="6339838"/>
            </a:xfrm>
            <a:prstGeom prst="round2SameRect">
              <a:avLst>
                <a:gd name="adj1" fmla="val 16667"/>
                <a:gd name="adj2" fmla="val 0"/>
              </a:avLst>
            </a:prstGeom>
            <a:solidFill>
              <a:srgbClr val="D4D4D4">
                <a:alpha val="89803"/>
              </a:srgbClr>
            </a:solidFill>
            <a:ln w="19050" cap="rnd" cmpd="sng">
              <a:solidFill>
                <a:srgbClr val="D4D4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1"/>
            <p:cNvSpPr txBox="1"/>
            <p:nvPr/>
          </p:nvSpPr>
          <p:spPr>
            <a:xfrm>
              <a:off x="3566160" y="2489218"/>
              <a:ext cx="6296451" cy="802007"/>
            </a:xfrm>
            <a:prstGeom prst="rect">
              <a:avLst/>
            </a:prstGeom>
            <a:noFill/>
            <a:ln>
              <a:noFill/>
            </a:ln>
          </p:spPr>
          <p:txBody>
            <a:bodyPr spcFirstLastPara="1" wrap="square" lIns="41900" tIns="20950" rIns="41900" bIns="20950" anchor="ctr" anchorCtr="0">
              <a:noAutofit/>
            </a:bodyPr>
            <a:lstStyle/>
            <a:p>
              <a:pPr marL="57150" marR="0" lvl="1" indent="-69850" algn="l" rtl="0">
                <a:lnSpc>
                  <a:spcPct val="90000"/>
                </a:lnSpc>
                <a:spcBef>
                  <a:spcPts val="0"/>
                </a:spcBef>
                <a:spcAft>
                  <a:spcPts val="0"/>
                </a:spcAft>
                <a:buClr>
                  <a:schemeClr val="lt1"/>
                </a:buClr>
                <a:buSzPts val="1100"/>
                <a:buFont typeface="Century Gothic"/>
                <a:buChar char="•"/>
              </a:pPr>
              <a:r>
                <a:rPr lang="en-US" sz="1100" b="0" i="0" u="none" strike="noStrike" cap="none" dirty="0">
                  <a:solidFill>
                    <a:schemeClr val="lt1"/>
                  </a:solidFill>
                  <a:latin typeface="Century Gothic"/>
                  <a:ea typeface="Century Gothic"/>
                  <a:cs typeface="Century Gothic"/>
                  <a:sym typeface="Century Gothic"/>
                </a:rPr>
                <a:t>QDX/QMX from QRP-LABS – Hans Summers</a:t>
              </a:r>
              <a:endParaRPr dirty="0"/>
            </a:p>
            <a:p>
              <a:pPr marL="57150" marR="0" lvl="1" indent="-69850" algn="l" rtl="0">
                <a:lnSpc>
                  <a:spcPct val="90000"/>
                </a:lnSpc>
                <a:spcBef>
                  <a:spcPts val="165"/>
                </a:spcBef>
                <a:spcAft>
                  <a:spcPts val="0"/>
                </a:spcAft>
                <a:buClr>
                  <a:schemeClr val="lt1"/>
                </a:buClr>
                <a:buSzPts val="1100"/>
                <a:buFont typeface="Century Gothic"/>
                <a:buChar char="•"/>
              </a:pPr>
              <a:r>
                <a:rPr lang="en-US" sz="1100" b="0" i="0" u="none" strike="noStrike" cap="none" dirty="0">
                  <a:solidFill>
                    <a:schemeClr val="lt1"/>
                  </a:solidFill>
                  <a:latin typeface="Century Gothic"/>
                  <a:ea typeface="Century Gothic"/>
                  <a:cs typeface="Century Gothic"/>
                  <a:sym typeface="Century Gothic"/>
                </a:rPr>
                <a:t>Tr(u)-</a:t>
              </a:r>
              <a:r>
                <a:rPr lang="en-US" sz="1100" b="0" i="0" u="none" strike="noStrike" cap="none" dirty="0" err="1">
                  <a:solidFill>
                    <a:schemeClr val="lt1"/>
                  </a:solidFill>
                  <a:latin typeface="Century Gothic"/>
                  <a:ea typeface="Century Gothic"/>
                  <a:cs typeface="Century Gothic"/>
                  <a:sym typeface="Century Gothic"/>
                </a:rPr>
                <a:t>sdx</a:t>
              </a:r>
              <a:r>
                <a:rPr lang="en-US" sz="1100" b="0" i="0" u="none" strike="noStrike" cap="none" dirty="0">
                  <a:solidFill>
                    <a:schemeClr val="lt1"/>
                  </a:solidFill>
                  <a:latin typeface="Century Gothic"/>
                  <a:ea typeface="Century Gothic"/>
                  <a:cs typeface="Century Gothic"/>
                  <a:sym typeface="Century Gothic"/>
                </a:rPr>
                <a:t> from Manuel </a:t>
              </a:r>
              <a:r>
                <a:rPr lang="en-US" sz="1100" b="0" i="0" u="none" strike="noStrike" cap="none" dirty="0" err="1">
                  <a:solidFill>
                    <a:schemeClr val="lt1"/>
                  </a:solidFill>
                  <a:latin typeface="Century Gothic"/>
                  <a:ea typeface="Century Gothic"/>
                  <a:cs typeface="Century Gothic"/>
                  <a:sym typeface="Century Gothic"/>
                </a:rPr>
                <a:t>Klaerig</a:t>
              </a:r>
              <a:r>
                <a:rPr lang="en-US" sz="1100" b="0" i="0" u="none" strike="noStrike" cap="none" dirty="0">
                  <a:solidFill>
                    <a:schemeClr val="lt1"/>
                  </a:solidFill>
                  <a:latin typeface="Century Gothic"/>
                  <a:ea typeface="Century Gothic"/>
                  <a:cs typeface="Century Gothic"/>
                  <a:sym typeface="Century Gothic"/>
                </a:rPr>
                <a:t> and Guido Ten </a:t>
              </a:r>
              <a:r>
                <a:rPr lang="en-US" sz="1100" b="0" i="0" u="none" strike="noStrike" cap="none" dirty="0" err="1">
                  <a:solidFill>
                    <a:schemeClr val="lt1"/>
                  </a:solidFill>
                  <a:latin typeface="Century Gothic"/>
                  <a:ea typeface="Century Gothic"/>
                  <a:cs typeface="Century Gothic"/>
                  <a:sym typeface="Century Gothic"/>
                </a:rPr>
                <a:t>Dolle</a:t>
              </a:r>
              <a:endParaRPr dirty="0"/>
            </a:p>
            <a:p>
              <a:pPr marL="57150" marR="0" lvl="1" indent="-69850" algn="l" rtl="0">
                <a:lnSpc>
                  <a:spcPct val="90000"/>
                </a:lnSpc>
                <a:spcBef>
                  <a:spcPts val="165"/>
                </a:spcBef>
                <a:spcAft>
                  <a:spcPts val="0"/>
                </a:spcAft>
                <a:buClr>
                  <a:schemeClr val="lt1"/>
                </a:buClr>
                <a:buSzPts val="1100"/>
                <a:buFont typeface="Century Gothic"/>
                <a:buChar char="•"/>
              </a:pPr>
              <a:r>
                <a:rPr lang="en-US" sz="1100" b="0" i="0" u="none" strike="noStrike" cap="none" dirty="0" err="1">
                  <a:solidFill>
                    <a:schemeClr val="lt1"/>
                  </a:solidFill>
                  <a:latin typeface="Century Gothic"/>
                  <a:ea typeface="Century Gothic"/>
                  <a:cs typeface="Century Gothic"/>
                  <a:sym typeface="Century Gothic"/>
                </a:rPr>
                <a:t>sBitx</a:t>
              </a:r>
              <a:r>
                <a:rPr lang="en-US" sz="1100" b="0" i="0" u="none" strike="noStrike" cap="none" dirty="0">
                  <a:solidFill>
                    <a:schemeClr val="lt1"/>
                  </a:solidFill>
                  <a:latin typeface="Century Gothic"/>
                  <a:ea typeface="Century Gothic"/>
                  <a:cs typeface="Century Gothic"/>
                  <a:sym typeface="Century Gothic"/>
                </a:rPr>
                <a:t> / </a:t>
              </a:r>
              <a:r>
                <a:rPr lang="en-US" sz="1100" b="0" i="0" u="none" strike="noStrike" cap="none" dirty="0" err="1">
                  <a:solidFill>
                    <a:schemeClr val="lt1"/>
                  </a:solidFill>
                  <a:latin typeface="Century Gothic"/>
                  <a:ea typeface="Century Gothic"/>
                  <a:cs typeface="Century Gothic"/>
                  <a:sym typeface="Century Gothic"/>
                </a:rPr>
                <a:t>zBitx</a:t>
              </a:r>
              <a:r>
                <a:rPr lang="en-US" sz="1100" b="0" i="0" u="none" strike="noStrike" cap="none" dirty="0">
                  <a:solidFill>
                    <a:schemeClr val="lt1"/>
                  </a:solidFill>
                  <a:latin typeface="Century Gothic"/>
                  <a:ea typeface="Century Gothic"/>
                  <a:cs typeface="Century Gothic"/>
                  <a:sym typeface="Century Gothic"/>
                </a:rPr>
                <a:t> from HF Signals – Ashar Farhan</a:t>
              </a:r>
              <a:endParaRPr dirty="0"/>
            </a:p>
            <a:p>
              <a:pPr marL="57150" marR="0" lvl="1" indent="-69850" algn="l" rtl="0">
                <a:lnSpc>
                  <a:spcPct val="90000"/>
                </a:lnSpc>
                <a:spcBef>
                  <a:spcPts val="165"/>
                </a:spcBef>
                <a:spcAft>
                  <a:spcPts val="0"/>
                </a:spcAft>
                <a:buClr>
                  <a:schemeClr val="lt1"/>
                </a:buClr>
                <a:buSzPts val="1100"/>
                <a:buFont typeface="Century Gothic"/>
                <a:buChar char="•"/>
              </a:pPr>
              <a:r>
                <a:rPr lang="en-US" sz="1100" b="0" i="0" u="none" strike="noStrike" cap="none" dirty="0">
                  <a:solidFill>
                    <a:schemeClr val="lt1"/>
                  </a:solidFill>
                  <a:latin typeface="Century Gothic"/>
                  <a:ea typeface="Century Gothic"/>
                  <a:cs typeface="Century Gothic"/>
                  <a:sym typeface="Century Gothic"/>
                </a:rPr>
                <a:t>T-41 from 4SQRP – Jack Purdum and Al Peters</a:t>
              </a:r>
              <a:endParaRPr dirty="0"/>
            </a:p>
          </p:txBody>
        </p:sp>
        <p:sp>
          <p:nvSpPr>
            <p:cNvPr id="245" name="Google Shape;245;p11"/>
            <p:cNvSpPr/>
            <p:nvPr/>
          </p:nvSpPr>
          <p:spPr>
            <a:xfrm>
              <a:off x="0" y="2334733"/>
              <a:ext cx="3566159" cy="1110976"/>
            </a:xfrm>
            <a:prstGeom prst="roundRect">
              <a:avLst>
                <a:gd name="adj" fmla="val 16667"/>
              </a:avLst>
            </a:prstGeom>
            <a:solidFill>
              <a:schemeClr val="accen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txBox="1"/>
            <p:nvPr/>
          </p:nvSpPr>
          <p:spPr>
            <a:xfrm>
              <a:off x="54233" y="2388966"/>
              <a:ext cx="3457693" cy="1002510"/>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Clr>
                  <a:schemeClr val="lt1"/>
                </a:buClr>
                <a:buSzPts val="2100"/>
                <a:buFont typeface="Century Gothic"/>
                <a:buNone/>
              </a:pPr>
              <a:r>
                <a:rPr lang="en-US" sz="2100" b="0" i="0" u="none" strike="noStrike" cap="none">
                  <a:solidFill>
                    <a:schemeClr val="lt1"/>
                  </a:solidFill>
                  <a:latin typeface="Century Gothic"/>
                  <a:ea typeface="Century Gothic"/>
                  <a:cs typeface="Century Gothic"/>
                  <a:sym typeface="Century Gothic"/>
                </a:rPr>
                <a:t>Four projects that went in different directions than this:</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0"/>
        <p:cNvGrpSpPr/>
        <p:nvPr/>
      </p:nvGrpSpPr>
      <p:grpSpPr>
        <a:xfrm>
          <a:off x="0" y="0"/>
          <a:ext cx="0" cy="0"/>
          <a:chOff x="0" y="0"/>
          <a:chExt cx="0" cy="0"/>
        </a:xfrm>
      </p:grpSpPr>
      <p:pic>
        <p:nvPicPr>
          <p:cNvPr id="251" name="Google Shape;251;p12" descr="Amazon.com: tr usdx transceiver 5-Band usdx Multimode QRP Assembled with  case by PE1NNZ and DL2MAN : Electronics"/>
          <p:cNvPicPr preferRelativeResize="0"/>
          <p:nvPr/>
        </p:nvPicPr>
        <p:blipFill rotWithShape="1">
          <a:blip r:embed="rId4">
            <a:alphaModFix amt="15000"/>
          </a:blip>
          <a:srcRect t="22528" b="21222"/>
          <a:stretch/>
        </p:blipFill>
        <p:spPr>
          <a:xfrm>
            <a:off x="20" y="10"/>
            <a:ext cx="12191980" cy="6857990"/>
          </a:xfrm>
          <a:prstGeom prst="rect">
            <a:avLst/>
          </a:prstGeom>
          <a:noFill/>
          <a:ln>
            <a:noFill/>
          </a:ln>
        </p:spPr>
      </p:pic>
      <p:sp>
        <p:nvSpPr>
          <p:cNvPr id="252" name="Google Shape;252;p12"/>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200"/>
              <a:buFont typeface="Century Gothic"/>
              <a:buNone/>
            </a:pPr>
            <a:r>
              <a:rPr lang="en-US"/>
              <a:t>THE (TR)U-SDX:</a:t>
            </a:r>
            <a:br>
              <a:rPr lang="en-US"/>
            </a:br>
            <a:r>
              <a:rPr lang="en-US"/>
              <a:t>IT ALL STARTED WITH HANS SUMMERS – QRP-LABS</a:t>
            </a:r>
            <a:endParaRPr/>
          </a:p>
        </p:txBody>
      </p:sp>
      <p:sp>
        <p:nvSpPr>
          <p:cNvPr id="253" name="Google Shape;253;p12"/>
          <p:cNvSpPr txBox="1">
            <a:spLocks noGrp="1"/>
          </p:cNvSpPr>
          <p:nvPr>
            <p:ph type="body" idx="1"/>
          </p:nvPr>
        </p:nvSpPr>
        <p:spPr>
          <a:xfrm>
            <a:off x="1141413" y="2666999"/>
            <a:ext cx="9905998" cy="3124201"/>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000"/>
              <a:buChar char="•"/>
            </a:pPr>
            <a:r>
              <a:rPr lang="en-US" dirty="0"/>
              <a:t>Hans brought us the highly-regarded and best-selling QCX which is not really an </a:t>
            </a:r>
            <a:r>
              <a:rPr lang="en-US" dirty="0" err="1"/>
              <a:t>sdr</a:t>
            </a:r>
            <a:r>
              <a:rPr lang="en-US" dirty="0"/>
              <a:t> transceiver but uses some of the same principles.  Then, Guido and Manuel figured out how to modify the circuit into a full </a:t>
            </a:r>
            <a:r>
              <a:rPr lang="en-US" dirty="0" err="1"/>
              <a:t>sdr</a:t>
            </a:r>
            <a:r>
              <a:rPr lang="en-US" dirty="0"/>
              <a:t> transceiver using only the supplied </a:t>
            </a:r>
            <a:r>
              <a:rPr lang="en-US" dirty="0" err="1"/>
              <a:t>atmega</a:t>
            </a:r>
            <a:r>
              <a:rPr lang="en-US" dirty="0"/>
              <a:t> 328 processor (Arduino NANO). The firmware uses some serious trickery to pack a </a:t>
            </a:r>
            <a:r>
              <a:rPr lang="en-US" dirty="0" err="1"/>
              <a:t>cw</a:t>
            </a:r>
            <a:r>
              <a:rPr lang="en-US" dirty="0"/>
              <a:t>, and </a:t>
            </a:r>
            <a:r>
              <a:rPr lang="en-US" dirty="0" err="1"/>
              <a:t>ssb</a:t>
            </a:r>
            <a:r>
              <a:rPr lang="en-US" dirty="0"/>
              <a:t> transceiver into such a small package, but it works. It’s also VERY efficient. This project eventually evolved into the separate product the (tr)u-SDX.  This radio costs $140 assembled, covers 80-20M with some decent features, all in a package about the size of a pack of </a:t>
            </a:r>
            <a:r>
              <a:rPr lang="en-US" dirty="0" err="1"/>
              <a:t>cigarretes</a:t>
            </a:r>
            <a:r>
              <a:rPr lang="en-US" dirty="0"/>
              <a:t>.</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3"/>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200"/>
              <a:buFont typeface="Century Gothic"/>
              <a:buNone/>
            </a:pPr>
            <a:r>
              <a:rPr lang="en-US" dirty="0"/>
              <a:t>EVOLUTION: (TR)U-SDX</a:t>
            </a:r>
            <a:endParaRPr dirty="0"/>
          </a:p>
        </p:txBody>
      </p:sp>
      <p:pic>
        <p:nvPicPr>
          <p:cNvPr id="259" name="Google Shape;259;p13" descr="How To Convert QRP Labs QCX Transceiver to SSB | Q R P e r"/>
          <p:cNvPicPr preferRelativeResize="0">
            <a:picLocks noGrp="1"/>
          </p:cNvPicPr>
          <p:nvPr>
            <p:ph type="body" idx="1"/>
          </p:nvPr>
        </p:nvPicPr>
        <p:blipFill rotWithShape="1">
          <a:blip r:embed="rId3">
            <a:alphaModFix/>
          </a:blip>
          <a:srcRect/>
          <a:stretch/>
        </p:blipFill>
        <p:spPr>
          <a:xfrm>
            <a:off x="471073" y="2514600"/>
            <a:ext cx="4165600" cy="3124200"/>
          </a:xfrm>
          <a:prstGeom prst="rect">
            <a:avLst/>
          </a:prstGeom>
          <a:noFill/>
          <a:ln>
            <a:noFill/>
          </a:ln>
        </p:spPr>
      </p:pic>
      <p:sp>
        <p:nvSpPr>
          <p:cNvPr id="260" name="Google Shape;260;p13"/>
          <p:cNvSpPr txBox="1"/>
          <p:nvPr/>
        </p:nvSpPr>
        <p:spPr>
          <a:xfrm>
            <a:off x="471073" y="6069496"/>
            <a:ext cx="1149564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lt1"/>
                </a:solidFill>
                <a:latin typeface="Century Gothic"/>
                <a:ea typeface="Century Gothic"/>
                <a:cs typeface="Century Gothic"/>
                <a:sym typeface="Century Gothic"/>
              </a:rPr>
              <a:t>The QCX-SSB			                       The </a:t>
            </a:r>
            <a:r>
              <a:rPr lang="en-US" sz="1800" b="0" i="0" u="none" strike="noStrike" cap="none" dirty="0" err="1">
                <a:solidFill>
                  <a:schemeClr val="lt1"/>
                </a:solidFill>
                <a:latin typeface="Century Gothic"/>
                <a:ea typeface="Century Gothic"/>
                <a:cs typeface="Century Gothic"/>
                <a:sym typeface="Century Gothic"/>
              </a:rPr>
              <a:t>uSDX</a:t>
            </a:r>
            <a:r>
              <a:rPr lang="en-US" sz="1800" b="0" i="0" u="none" strike="noStrike" cap="none" dirty="0">
                <a:solidFill>
                  <a:schemeClr val="lt1"/>
                </a:solidFill>
                <a:latin typeface="Century Gothic"/>
                <a:ea typeface="Century Gothic"/>
                <a:cs typeface="Century Gothic"/>
                <a:sym typeface="Century Gothic"/>
              </a:rPr>
              <a:t>			        The (tr)u-SDX</a:t>
            </a:r>
            <a:endParaRPr sz="1800" dirty="0">
              <a:solidFill>
                <a:schemeClr val="lt1"/>
              </a:solidFill>
              <a:latin typeface="Century Gothic"/>
              <a:ea typeface="Century Gothic"/>
              <a:cs typeface="Century Gothic"/>
              <a:sym typeface="Century Gothic"/>
            </a:endParaRPr>
          </a:p>
        </p:txBody>
      </p:sp>
      <p:pic>
        <p:nvPicPr>
          <p:cNvPr id="261" name="Google Shape;261;p13" descr="marxy's musing on technology: uSDX QRP transceiver built"/>
          <p:cNvPicPr preferRelativeResize="0"/>
          <p:nvPr/>
        </p:nvPicPr>
        <p:blipFill rotWithShape="1">
          <a:blip r:embed="rId4">
            <a:alphaModFix/>
          </a:blip>
          <a:srcRect/>
          <a:stretch/>
        </p:blipFill>
        <p:spPr>
          <a:xfrm>
            <a:off x="4784034" y="2209800"/>
            <a:ext cx="3527425" cy="3429000"/>
          </a:xfrm>
          <a:prstGeom prst="rect">
            <a:avLst/>
          </a:prstGeom>
          <a:noFill/>
          <a:ln>
            <a:noFill/>
          </a:ln>
        </p:spPr>
      </p:pic>
      <p:pic>
        <p:nvPicPr>
          <p:cNvPr id="262" name="Google Shape;262;p13" descr="Amazon.com: tr usdx transceiver 5-Band usdx Multimode QRP Assembled with  case by PE1NNZ and DL2MAN : Electronics"/>
          <p:cNvPicPr preferRelativeResize="0"/>
          <p:nvPr/>
        </p:nvPicPr>
        <p:blipFill rotWithShape="1">
          <a:blip r:embed="rId5">
            <a:alphaModFix/>
          </a:blip>
          <a:srcRect/>
          <a:stretch/>
        </p:blipFill>
        <p:spPr>
          <a:xfrm>
            <a:off x="8735668" y="2781300"/>
            <a:ext cx="2857500" cy="2857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6"/>
        <p:cNvGrpSpPr/>
        <p:nvPr/>
      </p:nvGrpSpPr>
      <p:grpSpPr>
        <a:xfrm>
          <a:off x="0" y="0"/>
          <a:ext cx="0" cy="0"/>
          <a:chOff x="0" y="0"/>
          <a:chExt cx="0" cy="0"/>
        </a:xfrm>
      </p:grpSpPr>
      <p:sp>
        <p:nvSpPr>
          <p:cNvPr id="267" name="Google Shape;267;p1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68" name="Google Shape;268;p14"/>
          <p:cNvSpPr/>
          <p:nvPr/>
        </p:nvSpPr>
        <p:spPr>
          <a:xfrm>
            <a:off x="763160" y="0"/>
            <a:ext cx="9369421" cy="6857999"/>
          </a:xfrm>
          <a:prstGeom prst="rect">
            <a:avLst/>
          </a:prstGeom>
          <a:gradFill>
            <a:gsLst>
              <a:gs pos="0">
                <a:srgbClr val="A6AFBC">
                  <a:alpha val="49803"/>
                </a:srgbClr>
              </a:gs>
              <a:gs pos="10000">
                <a:srgbClr val="7B879A">
                  <a:alpha val="40000"/>
                </a:srgbClr>
              </a:gs>
              <a:gs pos="70000">
                <a:srgbClr val="363D46">
                  <a:alpha val="0"/>
                </a:srgbClr>
              </a:gs>
              <a:gs pos="100000">
                <a:srgbClr val="363D46">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69" name="Google Shape;269;p14"/>
          <p:cNvSpPr/>
          <p:nvPr/>
        </p:nvSpPr>
        <p:spPr>
          <a:xfrm>
            <a:off x="0" y="-2"/>
            <a:ext cx="6088489" cy="6858002"/>
          </a:xfrm>
          <a:custGeom>
            <a:avLst/>
            <a:gdLst/>
            <a:ahLst/>
            <a:cxnLst/>
            <a:rect l="l" t="t" r="r" b="b"/>
            <a:pathLst>
              <a:path w="6088489" h="6858002" extrusionOk="0">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blipFill rotWithShape="1">
            <a:blip r:embed="rId3">
              <a:alphaModFix/>
            </a:blip>
            <a:stretch>
              <a:fillRect/>
            </a:stretch>
          </a:blipFill>
          <a:ln w="44450" cap="flat" cmpd="sng">
            <a:solidFill>
              <a:schemeClr val="dk2">
                <a:alpha val="64705"/>
              </a:schemeClr>
            </a:solidFill>
            <a:prstDash val="solid"/>
            <a:round/>
            <a:headEnd type="none" w="sm" len="sm"/>
            <a:tailEnd type="none" w="sm" len="sm"/>
          </a:ln>
          <a:effectLst>
            <a:outerShdw blurRad="50800" dist="25400" algn="l"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70" name="Google Shape;270;p14"/>
          <p:cNvSpPr txBox="1">
            <a:spLocks noGrp="1"/>
          </p:cNvSpPr>
          <p:nvPr>
            <p:ph type="title"/>
          </p:nvPr>
        </p:nvSpPr>
        <p:spPr>
          <a:xfrm>
            <a:off x="962022" y="643467"/>
            <a:ext cx="4340023" cy="557106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400"/>
              <a:buFont typeface="Century Gothic"/>
              <a:buNone/>
            </a:pPr>
            <a:r>
              <a:rPr lang="en-US" sz="4400"/>
              <a:t>USDX TO (TR)U-SDX AND THE CLONE WARS</a:t>
            </a:r>
            <a:endParaRPr/>
          </a:p>
        </p:txBody>
      </p:sp>
      <p:sp>
        <p:nvSpPr>
          <p:cNvPr id="271" name="Google Shape;271;p14"/>
          <p:cNvSpPr txBox="1">
            <a:spLocks noGrp="1"/>
          </p:cNvSpPr>
          <p:nvPr>
            <p:ph type="body" idx="1"/>
          </p:nvPr>
        </p:nvSpPr>
        <p:spPr>
          <a:xfrm>
            <a:off x="6708499" y="643467"/>
            <a:ext cx="4521480" cy="5571064"/>
          </a:xfrm>
          <a:prstGeom prst="rect">
            <a:avLst/>
          </a:prstGeom>
          <a:noFill/>
          <a:ln>
            <a:noFill/>
          </a:ln>
        </p:spPr>
        <p:txBody>
          <a:bodyPr spcFirstLastPara="1" wrap="square" lIns="91425" tIns="45700" rIns="91425" bIns="45700" anchor="ctr" anchorCtr="0">
            <a:normAutofit fontScale="92500"/>
          </a:bodyPr>
          <a:lstStyle/>
          <a:p>
            <a:pPr marL="285750" lvl="0" indent="-293370" algn="l" rtl="0">
              <a:lnSpc>
                <a:spcPct val="90000"/>
              </a:lnSpc>
              <a:spcBef>
                <a:spcPts val="0"/>
              </a:spcBef>
              <a:spcAft>
                <a:spcPts val="0"/>
              </a:spcAft>
              <a:buSzPts val="1600"/>
              <a:buChar char="•"/>
            </a:pPr>
            <a:r>
              <a:rPr lang="en-US" sz="1600"/>
              <a:t>At the point where the uSDX was becoming a decent multiband rig, the Chinese clone manufacturers grabbed the design and started selling the uSDX/uSDR radios through eBay and AliExpress.  The sourced design is decent, but there were problems with these radios (and still are). They changed some of the components without re-engineering the LPF circuits, so these radios are not as efficient, and may not be legal on all bands. They are also frequently poorly built and cannot be firmware updated without hardware modification.  Manuel and Guido briefly considered ending the project since they were getting bombarded with requests to support radios that they were not selling or getting any sort of royalties for, and they did not want to be seen as responsible for these terrible radios.  They CLOSED the project and locked the firmware to only officially produced or homebrewed radios based on their final design: The (tr)u-SDX</a:t>
            </a:r>
            <a:endParaRPr/>
          </a:p>
          <a:p>
            <a:pPr marL="285750" lvl="0" indent="-191770" algn="l" rtl="0">
              <a:lnSpc>
                <a:spcPct val="90000"/>
              </a:lnSpc>
              <a:spcBef>
                <a:spcPts val="896"/>
              </a:spcBef>
              <a:spcAft>
                <a:spcPts val="0"/>
              </a:spcAft>
              <a:buSzPts val="1600"/>
              <a:buNone/>
            </a:pPr>
            <a:endParaRPr sz="1600"/>
          </a:p>
          <a:p>
            <a:pPr marL="285750" lvl="0" indent="-293370" algn="l" rtl="0">
              <a:lnSpc>
                <a:spcPct val="90000"/>
              </a:lnSpc>
              <a:spcBef>
                <a:spcPts val="896"/>
              </a:spcBef>
              <a:spcAft>
                <a:spcPts val="0"/>
              </a:spcAft>
              <a:buSzPts val="1600"/>
              <a:buChar char="•"/>
            </a:pPr>
            <a:r>
              <a:rPr lang="en-US" sz="1600"/>
              <a:t>You can only update these radios with official firmware by providing a proper serial number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5"/>
        <p:cNvGrpSpPr/>
        <p:nvPr/>
      </p:nvGrpSpPr>
      <p:grpSpPr>
        <a:xfrm>
          <a:off x="0" y="0"/>
          <a:ext cx="0" cy="0"/>
          <a:chOff x="0" y="0"/>
          <a:chExt cx="0" cy="0"/>
        </a:xfrm>
      </p:grpSpPr>
      <p:sp>
        <p:nvSpPr>
          <p:cNvPr id="276" name="Google Shape;276;p15"/>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77" name="Google Shape;277;p15"/>
          <p:cNvSpPr txBox="1">
            <a:spLocks noGrp="1"/>
          </p:cNvSpPr>
          <p:nvPr>
            <p:ph type="title"/>
          </p:nvPr>
        </p:nvSpPr>
        <p:spPr>
          <a:xfrm>
            <a:off x="4722011" y="4003961"/>
            <a:ext cx="6211956" cy="137719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Century Gothic"/>
              <a:buNone/>
            </a:pPr>
            <a:r>
              <a:rPr lang="en-US" sz="4000"/>
              <a:t>THE FINAL VERSION (STILL EVOLVING THOUGH)</a:t>
            </a:r>
            <a:endParaRPr/>
          </a:p>
        </p:txBody>
      </p:sp>
      <p:sp>
        <p:nvSpPr>
          <p:cNvPr id="278" name="Google Shape;278;p15"/>
          <p:cNvSpPr/>
          <p:nvPr/>
        </p:nvSpPr>
        <p:spPr>
          <a:xfrm rot="5400000">
            <a:off x="-555276" y="1209913"/>
            <a:ext cx="5221378" cy="4110824"/>
          </a:xfrm>
          <a:prstGeom prst="round2SameRect">
            <a:avLst>
              <a:gd name="adj1" fmla="val 3138"/>
              <a:gd name="adj2" fmla="val 235"/>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79" name="Google Shape;279;p15" descr="Amazon.com: tr usdx transceiver 5-Band usdx Multimode QRP Assembled with  case by PE1NNZ and DL2MAN : Electronics"/>
          <p:cNvPicPr preferRelativeResize="0"/>
          <p:nvPr/>
        </p:nvPicPr>
        <p:blipFill rotWithShape="1">
          <a:blip r:embed="rId4">
            <a:alphaModFix/>
          </a:blip>
          <a:srcRect l="9625" r="9625" b="-1"/>
          <a:stretch/>
        </p:blipFill>
        <p:spPr>
          <a:xfrm>
            <a:off x="1" y="819305"/>
            <a:ext cx="3950208" cy="4892040"/>
          </a:xfrm>
          <a:custGeom>
            <a:avLst/>
            <a:gdLst/>
            <a:ahLst/>
            <a:cxnLst/>
            <a:rect l="l" t="t" r="r" b="b"/>
            <a:pathLst>
              <a:path w="3950208" h="4892040" extrusionOk="0">
                <a:moveTo>
                  <a:pt x="9283" y="0"/>
                </a:moveTo>
                <a:lnTo>
                  <a:pt x="3826250" y="0"/>
                </a:lnTo>
                <a:cubicBezTo>
                  <a:pt x="3894710" y="0"/>
                  <a:pt x="3950208" y="55498"/>
                  <a:pt x="3950208" y="123958"/>
                </a:cubicBezTo>
                <a:lnTo>
                  <a:pt x="3950208" y="4768082"/>
                </a:lnTo>
                <a:cubicBezTo>
                  <a:pt x="3950208" y="4836542"/>
                  <a:pt x="3894710" y="4892040"/>
                  <a:pt x="3826250" y="4892040"/>
                </a:cubicBezTo>
                <a:lnTo>
                  <a:pt x="9283" y="4892040"/>
                </a:lnTo>
                <a:cubicBezTo>
                  <a:pt x="4156" y="4892040"/>
                  <a:pt x="0" y="4887884"/>
                  <a:pt x="0" y="4882757"/>
                </a:cubicBezTo>
                <a:lnTo>
                  <a:pt x="0" y="9283"/>
                </a:lnTo>
                <a:cubicBezTo>
                  <a:pt x="0" y="4156"/>
                  <a:pt x="4156" y="0"/>
                  <a:pt x="9283" y="0"/>
                </a:cubicBezTo>
                <a:close/>
              </a:path>
            </a:pathLst>
          </a:custGeom>
          <a:noFill/>
          <a:ln>
            <a:noFill/>
          </a:ln>
        </p:spPr>
      </p:pic>
      <p:sp>
        <p:nvSpPr>
          <p:cNvPr id="280" name="Google Shape;280;p15"/>
          <p:cNvSpPr/>
          <p:nvPr/>
        </p:nvSpPr>
        <p:spPr>
          <a:xfrm rot="10800000" flipH="1">
            <a:off x="4557304" y="-1"/>
            <a:ext cx="3712695" cy="3162712"/>
          </a:xfrm>
          <a:prstGeom prst="round2SameRect">
            <a:avLst>
              <a:gd name="adj1" fmla="val 4111"/>
              <a:gd name="adj2" fmla="val 0"/>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81" name="Google Shape;281;p15" descr="tr)uSDX - ADVENTURE QRP"/>
          <p:cNvPicPr preferRelativeResize="0"/>
          <p:nvPr/>
        </p:nvPicPr>
        <p:blipFill rotWithShape="1">
          <a:blip r:embed="rId5">
            <a:alphaModFix/>
          </a:blip>
          <a:srcRect l="20168" r="22866" b="2"/>
          <a:stretch/>
        </p:blipFill>
        <p:spPr>
          <a:xfrm>
            <a:off x="4722011" y="81744"/>
            <a:ext cx="3383280" cy="2999222"/>
          </a:xfrm>
          <a:custGeom>
            <a:avLst/>
            <a:gdLst/>
            <a:ahLst/>
            <a:cxnLst/>
            <a:rect l="l" t="t" r="r" b="b"/>
            <a:pathLst>
              <a:path w="3383280" h="2999232" extrusionOk="0">
                <a:moveTo>
                  <a:pt x="0" y="0"/>
                </a:moveTo>
                <a:lnTo>
                  <a:pt x="3383280" y="0"/>
                </a:lnTo>
                <a:lnTo>
                  <a:pt x="3383280" y="2875934"/>
                </a:lnTo>
                <a:cubicBezTo>
                  <a:pt x="3383280" y="2944030"/>
                  <a:pt x="3328078" y="2999232"/>
                  <a:pt x="3259982" y="2999232"/>
                </a:cubicBezTo>
                <a:lnTo>
                  <a:pt x="123298" y="2999232"/>
                </a:lnTo>
                <a:cubicBezTo>
                  <a:pt x="55202" y="2999232"/>
                  <a:pt x="0" y="2944030"/>
                  <a:pt x="0" y="2875934"/>
                </a:cubicBezTo>
                <a:close/>
              </a:path>
            </a:pathLst>
          </a:custGeom>
          <a:noFill/>
          <a:ln>
            <a:noFill/>
          </a:ln>
        </p:spPr>
      </p:pic>
      <p:sp>
        <p:nvSpPr>
          <p:cNvPr id="282" name="Google Shape;282;p15"/>
          <p:cNvSpPr/>
          <p:nvPr/>
        </p:nvSpPr>
        <p:spPr>
          <a:xfrm rot="-5400000" flipH="1">
            <a:off x="8785858" y="631778"/>
            <a:ext cx="3383284" cy="3429000"/>
          </a:xfrm>
          <a:prstGeom prst="round2SameRect">
            <a:avLst>
              <a:gd name="adj1" fmla="val 4111"/>
              <a:gd name="adj2" fmla="val 235"/>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83" name="Google Shape;283;p15"/>
          <p:cNvPicPr preferRelativeResize="0"/>
          <p:nvPr/>
        </p:nvPicPr>
        <p:blipFill rotWithShape="1">
          <a:blip r:embed="rId6">
            <a:alphaModFix/>
          </a:blip>
          <a:srcRect l="13826" r="13758" b="2"/>
          <a:stretch/>
        </p:blipFill>
        <p:spPr>
          <a:xfrm>
            <a:off x="8927592" y="819230"/>
            <a:ext cx="3264408" cy="3054096"/>
          </a:xfrm>
          <a:custGeom>
            <a:avLst/>
            <a:gdLst/>
            <a:ahLst/>
            <a:cxnLst/>
            <a:rect l="l" t="t" r="r" b="b"/>
            <a:pathLst>
              <a:path w="3264408" h="3054096" extrusionOk="0">
                <a:moveTo>
                  <a:pt x="87897" y="0"/>
                </a:moveTo>
                <a:lnTo>
                  <a:pt x="3264408" y="0"/>
                </a:lnTo>
                <a:lnTo>
                  <a:pt x="3264408" y="3054096"/>
                </a:lnTo>
                <a:lnTo>
                  <a:pt x="87897" y="3054096"/>
                </a:lnTo>
                <a:cubicBezTo>
                  <a:pt x="39353" y="3054096"/>
                  <a:pt x="0" y="3014743"/>
                  <a:pt x="0" y="2966199"/>
                </a:cubicBezTo>
                <a:lnTo>
                  <a:pt x="0" y="87897"/>
                </a:lnTo>
                <a:cubicBezTo>
                  <a:pt x="0" y="39353"/>
                  <a:pt x="39353" y="0"/>
                  <a:pt x="87897" y="0"/>
                </a:cubicBezTo>
                <a:close/>
              </a:path>
            </a:pathLst>
          </a:custGeom>
          <a:noFill/>
          <a:ln>
            <a:noFill/>
          </a:ln>
        </p:spPr>
      </p:pic>
      <p:sp>
        <p:nvSpPr>
          <p:cNvPr id="284" name="Google Shape;284;p15"/>
          <p:cNvSpPr txBox="1"/>
          <p:nvPr/>
        </p:nvSpPr>
        <p:spPr>
          <a:xfrm>
            <a:off x="4190602" y="5506683"/>
            <a:ext cx="8125942" cy="147732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Century Gothic"/>
                <a:ea typeface="Century Gothic"/>
                <a:cs typeface="Century Gothic"/>
                <a:sym typeface="Century Gothic"/>
              </a:rPr>
              <a:t>80 – 20 Meters (classic 80 – 10, and highband 20 – 10 available as kits</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Century Gothic"/>
                <a:ea typeface="Century Gothic"/>
                <a:cs typeface="Century Gothic"/>
                <a:sym typeface="Century Gothic"/>
              </a:rPr>
              <a:t>5 Watts output CW and SSB (typically between 4 and 7) on 12V</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Century Gothic"/>
                <a:ea typeface="Century Gothic"/>
                <a:cs typeface="Century Gothic"/>
                <a:sym typeface="Century Gothic"/>
              </a:rPr>
              <a:t>750 mW output on 5V USB power. Fully USB upgradeable, and CAT</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Century Gothic"/>
                <a:ea typeface="Century Gothic"/>
                <a:cs typeface="Century Gothic"/>
                <a:sym typeface="Century Gothic"/>
              </a:rPr>
              <a:t>Built in mic. Pitch a resonant antenna, grab a battery and GO!</a:t>
            </a:r>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77"/>
                                        </p:tgtEl>
                                        <p:attrNameLst>
                                          <p:attrName>style.visibility</p:attrName>
                                        </p:attrNameLst>
                                      </p:cBhvr>
                                      <p:to>
                                        <p:strVal val="visible"/>
                                      </p:to>
                                    </p:set>
                                    <p:animEffect transition="in" filter="fade">
                                      <p:cBhvr>
                                        <p:cTn id="7" dur="7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8"/>
        <p:cNvGrpSpPr/>
        <p:nvPr/>
      </p:nvGrpSpPr>
      <p:grpSpPr>
        <a:xfrm>
          <a:off x="0" y="0"/>
          <a:ext cx="0" cy="0"/>
          <a:chOff x="0" y="0"/>
          <a:chExt cx="0" cy="0"/>
        </a:xfrm>
      </p:grpSpPr>
      <p:sp>
        <p:nvSpPr>
          <p:cNvPr id="289" name="Google Shape;289;p16"/>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90" name="Google Shape;290;p16"/>
          <p:cNvSpPr txBox="1">
            <a:spLocks noGrp="1"/>
          </p:cNvSpPr>
          <p:nvPr>
            <p:ph type="title"/>
          </p:nvPr>
        </p:nvSpPr>
        <p:spPr>
          <a:xfrm>
            <a:off x="895352" y="473762"/>
            <a:ext cx="3108960" cy="960783"/>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Clr>
                <a:schemeClr val="lt1"/>
              </a:buClr>
              <a:buSzPts val="2800"/>
              <a:buFont typeface="Century Gothic"/>
              <a:buNone/>
            </a:pPr>
            <a:r>
              <a:rPr lang="en-US" sz="2800"/>
              <a:t>WHERE TO BUY?</a:t>
            </a:r>
            <a:endParaRPr/>
          </a:p>
        </p:txBody>
      </p:sp>
      <p:pic>
        <p:nvPicPr>
          <p:cNvPr id="291" name="Google Shape;291;p16" descr="USDX USDR SDR Transceiver All Mode 8 Band HF Ham Radio QRP CW Transceiver |  eBay"/>
          <p:cNvPicPr preferRelativeResize="0"/>
          <p:nvPr/>
        </p:nvPicPr>
        <p:blipFill rotWithShape="1">
          <a:blip r:embed="rId4">
            <a:alphaModFix/>
          </a:blip>
          <a:srcRect t="10505" r="-4" b="9337"/>
          <a:stretch/>
        </p:blipFill>
        <p:spPr>
          <a:xfrm>
            <a:off x="895352" y="3225959"/>
            <a:ext cx="3340921" cy="2677887"/>
          </a:xfrm>
          <a:prstGeom prst="roundRect">
            <a:avLst>
              <a:gd name="adj" fmla="val 4380"/>
            </a:avLst>
          </a:prstGeom>
          <a:noFill/>
          <a:ln w="38100" cap="flat" cmpd="sng">
            <a:solidFill>
              <a:srgbClr val="363D46"/>
            </a:solidFill>
            <a:prstDash val="solid"/>
            <a:round/>
            <a:headEnd type="none" w="sm" len="sm"/>
            <a:tailEnd type="none" w="sm" len="sm"/>
          </a:ln>
        </p:spPr>
      </p:pic>
      <p:pic>
        <p:nvPicPr>
          <p:cNvPr id="292" name="Google Shape;292;p16" descr="USDX USDR HF QRP SDR Transceiver SSB/CW Transceiver 8-Band 5W DSP  w/Handheld Mic | eBay"/>
          <p:cNvPicPr preferRelativeResize="0"/>
          <p:nvPr/>
        </p:nvPicPr>
        <p:blipFill rotWithShape="1">
          <a:blip r:embed="rId5">
            <a:alphaModFix/>
          </a:blip>
          <a:srcRect t="11208" r="1" b="8557"/>
          <a:stretch/>
        </p:blipFill>
        <p:spPr>
          <a:xfrm>
            <a:off x="4413020" y="3225959"/>
            <a:ext cx="3337560" cy="2677887"/>
          </a:xfrm>
          <a:prstGeom prst="roundRect">
            <a:avLst>
              <a:gd name="adj" fmla="val 4380"/>
            </a:avLst>
          </a:prstGeom>
          <a:noFill/>
          <a:ln w="38100" cap="flat" cmpd="sng">
            <a:solidFill>
              <a:srgbClr val="363D46"/>
            </a:solidFill>
            <a:prstDash val="solid"/>
            <a:round/>
            <a:headEnd type="none" w="sm" len="sm"/>
            <a:tailEnd type="none" w="sm" len="sm"/>
          </a:ln>
        </p:spPr>
      </p:pic>
      <p:pic>
        <p:nvPicPr>
          <p:cNvPr id="293" name="Google Shape;293;p16" descr="USDX USDR SDR Transceiver 8-band USB, LSB, CW, AM, FM HF SSB QRP  Transceiver with 6000mah Built-in Battery - AliExpress"/>
          <p:cNvPicPr preferRelativeResize="0"/>
          <p:nvPr/>
        </p:nvPicPr>
        <p:blipFill rotWithShape="1">
          <a:blip r:embed="rId6">
            <a:alphaModFix/>
          </a:blip>
          <a:srcRect t="9652" r="1" b="10114"/>
          <a:stretch/>
        </p:blipFill>
        <p:spPr>
          <a:xfrm>
            <a:off x="7927327" y="3225959"/>
            <a:ext cx="3337560" cy="2677887"/>
          </a:xfrm>
          <a:prstGeom prst="roundRect">
            <a:avLst>
              <a:gd name="adj" fmla="val 4380"/>
            </a:avLst>
          </a:prstGeom>
          <a:noFill/>
          <a:ln w="38100" cap="flat" cmpd="sng">
            <a:solidFill>
              <a:srgbClr val="363D46"/>
            </a:solidFill>
            <a:prstDash val="solid"/>
            <a:round/>
            <a:headEnd type="none" w="sm" len="sm"/>
            <a:tailEnd type="none" w="sm" len="sm"/>
          </a:ln>
        </p:spPr>
      </p:pic>
      <p:sp>
        <p:nvSpPr>
          <p:cNvPr id="294" name="Google Shape;294;p16"/>
          <p:cNvSpPr txBox="1"/>
          <p:nvPr/>
        </p:nvSpPr>
        <p:spPr>
          <a:xfrm>
            <a:off x="1141413" y="1187190"/>
            <a:ext cx="410071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entury Gothic"/>
                <a:ea typeface="Century Gothic"/>
                <a:cs typeface="Century Gothic"/>
                <a:sym typeface="Century Gothic"/>
              </a:rPr>
              <a:t>Go to dl2man.de and look for “approved sellers” (next day from Amazon)</a:t>
            </a:r>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95" name="Google Shape;295;p16"/>
          <p:cNvSpPr txBox="1"/>
          <p:nvPr/>
        </p:nvSpPr>
        <p:spPr>
          <a:xfrm>
            <a:off x="4785400" y="2255071"/>
            <a:ext cx="26180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Beware of the clones!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9"/>
        <p:cNvGrpSpPr/>
        <p:nvPr/>
      </p:nvGrpSpPr>
      <p:grpSpPr>
        <a:xfrm>
          <a:off x="0" y="0"/>
          <a:ext cx="0" cy="0"/>
          <a:chOff x="0" y="0"/>
          <a:chExt cx="0" cy="0"/>
        </a:xfrm>
      </p:grpSpPr>
      <p:pic>
        <p:nvPicPr>
          <p:cNvPr id="300" name="Google Shape;300;p17" descr="QMX multi-band transceiver kit"/>
          <p:cNvPicPr preferRelativeResize="0">
            <a:picLocks noGrp="1"/>
          </p:cNvPicPr>
          <p:nvPr>
            <p:ph type="body" idx="1"/>
          </p:nvPr>
        </p:nvPicPr>
        <p:blipFill rotWithShape="1">
          <a:blip r:embed="rId4">
            <a:alphaModFix amt="25000"/>
          </a:blip>
          <a:srcRect t="1375" b="24853"/>
          <a:stretch/>
        </p:blipFill>
        <p:spPr>
          <a:xfrm>
            <a:off x="20" y="10"/>
            <a:ext cx="12191980" cy="6857990"/>
          </a:xfrm>
          <a:prstGeom prst="rect">
            <a:avLst/>
          </a:prstGeom>
          <a:noFill/>
          <a:ln>
            <a:noFill/>
          </a:ln>
        </p:spPr>
      </p:pic>
      <p:sp>
        <p:nvSpPr>
          <p:cNvPr id="301" name="Google Shape;301;p17"/>
          <p:cNvSpPr txBox="1">
            <a:spLocks noGrp="1"/>
          </p:cNvSpPr>
          <p:nvPr>
            <p:ph type="title"/>
          </p:nvPr>
        </p:nvSpPr>
        <p:spPr>
          <a:xfrm>
            <a:off x="1751012" y="609601"/>
            <a:ext cx="8676222" cy="32004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lt1"/>
              </a:buClr>
              <a:buSzPts val="4800"/>
              <a:buFont typeface="Century Gothic"/>
              <a:buNone/>
            </a:pPr>
            <a:r>
              <a:rPr lang="en-US" sz="4800" dirty="0"/>
              <a:t>QRP-LABS FROM HANS SUMMERS:</a:t>
            </a:r>
            <a:br>
              <a:rPr lang="en-US" sz="4800" dirty="0"/>
            </a:br>
            <a:r>
              <a:rPr lang="en-US" sz="4800" dirty="0"/>
              <a:t>QDX, QMX, AND QMX+</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5"/>
        <p:cNvGrpSpPr/>
        <p:nvPr/>
      </p:nvGrpSpPr>
      <p:grpSpPr>
        <a:xfrm>
          <a:off x="0" y="0"/>
          <a:ext cx="0" cy="0"/>
          <a:chOff x="0" y="0"/>
          <a:chExt cx="0" cy="0"/>
        </a:xfrm>
      </p:grpSpPr>
      <p:sp>
        <p:nvSpPr>
          <p:cNvPr id="306" name="Google Shape;306;p18"/>
          <p:cNvSpPr txBox="1">
            <a:spLocks noGrp="1"/>
          </p:cNvSpPr>
          <p:nvPr>
            <p:ph type="title"/>
          </p:nvPr>
        </p:nvSpPr>
        <p:spPr>
          <a:xfrm>
            <a:off x="1141413" y="609600"/>
            <a:ext cx="4716462" cy="190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500"/>
              <a:buFont typeface="Century Gothic"/>
              <a:buNone/>
            </a:pPr>
            <a:r>
              <a:rPr lang="en-US" sz="2500"/>
              <a:t>THESE RADIOS ARE SDR-BASED DIGITAL, AND (FOR NOW) CW OPERATION. SSB MAY ARRIVE THROUGH FIRMWARE UPGRADES</a:t>
            </a:r>
            <a:endParaRPr/>
          </a:p>
        </p:txBody>
      </p:sp>
      <p:sp>
        <p:nvSpPr>
          <p:cNvPr id="307" name="Google Shape;307;p18"/>
          <p:cNvSpPr txBox="1">
            <a:spLocks noGrp="1"/>
          </p:cNvSpPr>
          <p:nvPr>
            <p:ph type="body" idx="1"/>
          </p:nvPr>
        </p:nvSpPr>
        <p:spPr>
          <a:xfrm>
            <a:off x="1141413" y="2666999"/>
            <a:ext cx="4716462" cy="3124201"/>
          </a:xfrm>
          <a:prstGeom prst="rect">
            <a:avLst/>
          </a:prstGeom>
          <a:noFill/>
          <a:ln>
            <a:noFill/>
          </a:ln>
        </p:spPr>
        <p:txBody>
          <a:bodyPr spcFirstLastPara="1" wrap="square" lIns="91425" tIns="45700" rIns="91425" bIns="45700" anchor="ctr" anchorCtr="0">
            <a:normAutofit fontScale="92500" lnSpcReduction="20000"/>
          </a:bodyPr>
          <a:lstStyle/>
          <a:p>
            <a:pPr marL="285750" lvl="0" indent="-285781" algn="l" rtl="0">
              <a:lnSpc>
                <a:spcPct val="90000"/>
              </a:lnSpc>
              <a:spcBef>
                <a:spcPts val="0"/>
              </a:spcBef>
              <a:spcAft>
                <a:spcPts val="0"/>
              </a:spcAft>
              <a:buSzPct val="100000"/>
              <a:buChar char="•"/>
            </a:pPr>
            <a:r>
              <a:rPr lang="en-US" sz="1500" dirty="0"/>
              <a:t>QDX: digital mode transceiver</a:t>
            </a:r>
            <a:endParaRPr dirty="0"/>
          </a:p>
          <a:p>
            <a:pPr marL="742950" lvl="1" indent="-285781" algn="l" rtl="0">
              <a:lnSpc>
                <a:spcPct val="90000"/>
              </a:lnSpc>
              <a:spcBef>
                <a:spcPts val="877"/>
              </a:spcBef>
              <a:spcAft>
                <a:spcPts val="0"/>
              </a:spcAft>
              <a:buSzPct val="100000"/>
              <a:buChar char="•"/>
            </a:pPr>
            <a:r>
              <a:rPr lang="en-US" sz="1500" dirty="0"/>
              <a:t>STM32 Microcontroller</a:t>
            </a:r>
            <a:endParaRPr dirty="0"/>
          </a:p>
          <a:p>
            <a:pPr marL="742950" lvl="1" indent="-285781" algn="l" rtl="0">
              <a:lnSpc>
                <a:spcPct val="90000"/>
              </a:lnSpc>
              <a:spcBef>
                <a:spcPts val="877"/>
              </a:spcBef>
              <a:spcAft>
                <a:spcPts val="0"/>
              </a:spcAft>
              <a:buSzPct val="100000"/>
              <a:buChar char="•"/>
            </a:pPr>
            <a:r>
              <a:rPr lang="en-US" sz="1500" dirty="0"/>
              <a:t>SDR based – will even operate as a </a:t>
            </a:r>
            <a:r>
              <a:rPr lang="en-US" sz="1500" dirty="0" err="1"/>
              <a:t>usb</a:t>
            </a:r>
            <a:r>
              <a:rPr lang="en-US" sz="1500" dirty="0"/>
              <a:t>-based SDR receiver </a:t>
            </a:r>
            <a:endParaRPr dirty="0"/>
          </a:p>
          <a:p>
            <a:pPr marL="285750" lvl="0" indent="-285781" algn="l" rtl="0">
              <a:lnSpc>
                <a:spcPct val="90000"/>
              </a:lnSpc>
              <a:spcBef>
                <a:spcPts val="877"/>
              </a:spcBef>
              <a:spcAft>
                <a:spcPts val="0"/>
              </a:spcAft>
              <a:buSzPct val="100000"/>
              <a:buChar char="•"/>
            </a:pPr>
            <a:r>
              <a:rPr lang="en-US" sz="1500" dirty="0"/>
              <a:t>QMX: </a:t>
            </a:r>
            <a:r>
              <a:rPr lang="en-US" sz="1500" dirty="0" err="1"/>
              <a:t>cw</a:t>
            </a:r>
            <a:r>
              <a:rPr lang="en-US" sz="1500" dirty="0"/>
              <a:t> and dig mode transceiver</a:t>
            </a:r>
            <a:endParaRPr dirty="0"/>
          </a:p>
          <a:p>
            <a:pPr marL="742950" lvl="1" indent="-285781" algn="l" rtl="0">
              <a:lnSpc>
                <a:spcPct val="90000"/>
              </a:lnSpc>
              <a:spcBef>
                <a:spcPts val="877"/>
              </a:spcBef>
              <a:spcAft>
                <a:spcPts val="0"/>
              </a:spcAft>
              <a:buSzPct val="100000"/>
              <a:buChar char="•"/>
            </a:pPr>
            <a:r>
              <a:rPr lang="en-US" sz="1500" dirty="0"/>
              <a:t>STM32 Microcontroller</a:t>
            </a:r>
            <a:endParaRPr dirty="0"/>
          </a:p>
          <a:p>
            <a:pPr marL="742950" lvl="1" indent="-285781" algn="l" rtl="0">
              <a:lnSpc>
                <a:spcPct val="90000"/>
              </a:lnSpc>
              <a:spcBef>
                <a:spcPts val="877"/>
              </a:spcBef>
              <a:spcAft>
                <a:spcPts val="0"/>
              </a:spcAft>
              <a:buSzPct val="100000"/>
              <a:buChar char="•"/>
            </a:pPr>
            <a:r>
              <a:rPr lang="en-US" sz="1500" dirty="0"/>
              <a:t>Functions as BOTH QCX and QDX</a:t>
            </a:r>
            <a:endParaRPr dirty="0"/>
          </a:p>
          <a:p>
            <a:pPr marL="742950" lvl="1" indent="-285781" algn="l" rtl="0">
              <a:lnSpc>
                <a:spcPct val="90000"/>
              </a:lnSpc>
              <a:spcBef>
                <a:spcPts val="877"/>
              </a:spcBef>
              <a:spcAft>
                <a:spcPts val="0"/>
              </a:spcAft>
              <a:buSzPct val="100000"/>
              <a:buChar char="•"/>
            </a:pPr>
            <a:r>
              <a:rPr lang="en-US" sz="1500" dirty="0"/>
              <a:t>May operate as SSB XCVR through future upgrades using similar theory to (tr)u-</a:t>
            </a:r>
            <a:r>
              <a:rPr lang="en-US" sz="1500" dirty="0" err="1"/>
              <a:t>sdx</a:t>
            </a:r>
            <a:endParaRPr sz="1500" dirty="0"/>
          </a:p>
          <a:p>
            <a:pPr marL="742950" lvl="1" indent="-285781" algn="l" rtl="0">
              <a:lnSpc>
                <a:spcPct val="90000"/>
              </a:lnSpc>
              <a:spcBef>
                <a:spcPts val="877"/>
              </a:spcBef>
              <a:spcAft>
                <a:spcPts val="0"/>
              </a:spcAft>
              <a:buSzPct val="100000"/>
              <a:buChar char="•"/>
            </a:pPr>
            <a:r>
              <a:rPr lang="en-US" sz="1500" dirty="0"/>
              <a:t>Tiny and Efficient!</a:t>
            </a:r>
          </a:p>
          <a:p>
            <a:pPr marL="285750" indent="-285781">
              <a:lnSpc>
                <a:spcPct val="90000"/>
              </a:lnSpc>
              <a:spcBef>
                <a:spcPts val="877"/>
              </a:spcBef>
              <a:buSzPct val="100000"/>
            </a:pPr>
            <a:r>
              <a:rPr kumimoji="0" lang="en-US" sz="1500" b="0" i="0" u="none" strike="noStrike" kern="0" cap="small" spc="0" normalizeH="0" baseline="0" noProof="0" dirty="0">
                <a:ln>
                  <a:noFill/>
                </a:ln>
                <a:solidFill>
                  <a:srgbClr val="FFFFFF"/>
                </a:solidFill>
                <a:effectLst/>
                <a:uLnTx/>
                <a:uFillTx/>
                <a:latin typeface="Century Gothic"/>
                <a:sym typeface="Century Gothic"/>
              </a:rPr>
              <a:t>QMX+ Larger and More Bands!</a:t>
            </a:r>
            <a:endParaRPr dirty="0"/>
          </a:p>
          <a:p>
            <a:pPr marL="285750" lvl="0" indent="-285781" algn="l" rtl="0">
              <a:lnSpc>
                <a:spcPct val="90000"/>
              </a:lnSpc>
              <a:spcBef>
                <a:spcPts val="914"/>
              </a:spcBef>
              <a:spcAft>
                <a:spcPts val="0"/>
              </a:spcAft>
              <a:buSzPct val="100000"/>
              <a:buChar char="•"/>
            </a:pPr>
            <a:r>
              <a:rPr lang="en-US" sz="1700" dirty="0"/>
              <a:t>QRP-LABS.COM</a:t>
            </a:r>
            <a:endParaRPr dirty="0"/>
          </a:p>
        </p:txBody>
      </p:sp>
      <p:sp>
        <p:nvSpPr>
          <p:cNvPr id="308" name="Google Shape;308;p18"/>
          <p:cNvSpPr/>
          <p:nvPr/>
        </p:nvSpPr>
        <p:spPr>
          <a:xfrm>
            <a:off x="6096001" y="0"/>
            <a:ext cx="6096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09" name="Google Shape;309;p18"/>
          <p:cNvSpPr/>
          <p:nvPr/>
        </p:nvSpPr>
        <p:spPr>
          <a:xfrm>
            <a:off x="10172795" y="172673"/>
            <a:ext cx="1846073" cy="277885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10" name="Google Shape;310;p18"/>
          <p:cNvSpPr/>
          <p:nvPr/>
        </p:nvSpPr>
        <p:spPr>
          <a:xfrm>
            <a:off x="6256867" y="4071410"/>
            <a:ext cx="1898121" cy="2644511"/>
          </a:xfrm>
          <a:prstGeom prst="rect">
            <a:avLst/>
          </a:prstGeom>
          <a:solidFill>
            <a:srgbClr val="5353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11" name="Google Shape;311;p18" descr="QDX 4-band 5W Digi transceiver"/>
          <p:cNvPicPr preferRelativeResize="0"/>
          <p:nvPr/>
        </p:nvPicPr>
        <p:blipFill rotWithShape="1">
          <a:blip r:embed="rId4">
            <a:alphaModFix/>
          </a:blip>
          <a:srcRect l="12636" r="10260" b="-1"/>
          <a:stretch/>
        </p:blipFill>
        <p:spPr>
          <a:xfrm>
            <a:off x="8314455" y="3100590"/>
            <a:ext cx="3716680" cy="3615331"/>
          </a:xfrm>
          <a:prstGeom prst="rect">
            <a:avLst/>
          </a:prstGeom>
          <a:noFill/>
          <a:ln>
            <a:noFill/>
          </a:ln>
        </p:spPr>
      </p:pic>
      <p:pic>
        <p:nvPicPr>
          <p:cNvPr id="312" name="Google Shape;312;p18" descr="QMX multi-band transceiver kit"/>
          <p:cNvPicPr preferRelativeResize="0"/>
          <p:nvPr/>
        </p:nvPicPr>
        <p:blipFill rotWithShape="1">
          <a:blip r:embed="rId5">
            <a:alphaModFix/>
          </a:blip>
          <a:srcRect l="17721" r="5632" b="1"/>
          <a:stretch/>
        </p:blipFill>
        <p:spPr>
          <a:xfrm>
            <a:off x="6256867" y="160867"/>
            <a:ext cx="3767328" cy="3747805"/>
          </a:xfrm>
          <a:custGeom>
            <a:avLst/>
            <a:gdLst/>
            <a:ahLst/>
            <a:cxnLst/>
            <a:rect l="l" t="t" r="r" b="b"/>
            <a:pathLst>
              <a:path w="3767328" h="3747805" extrusionOk="0">
                <a:moveTo>
                  <a:pt x="0" y="0"/>
                </a:moveTo>
                <a:lnTo>
                  <a:pt x="3767328" y="0"/>
                </a:lnTo>
                <a:lnTo>
                  <a:pt x="3767328" y="2778856"/>
                </a:lnTo>
                <a:lnTo>
                  <a:pt x="1896721" y="2778856"/>
                </a:lnTo>
                <a:lnTo>
                  <a:pt x="1896721" y="3747805"/>
                </a:lnTo>
                <a:lnTo>
                  <a:pt x="0" y="3747805"/>
                </a:lnTo>
                <a:close/>
              </a:path>
            </a:pathLst>
          </a:cu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B03CB-E507-ED74-3E4C-29EC5700EF18}"/>
              </a:ext>
            </a:extLst>
          </p:cNvPr>
          <p:cNvSpPr>
            <a:spLocks noGrp="1"/>
          </p:cNvSpPr>
          <p:nvPr>
            <p:ph type="title"/>
          </p:nvPr>
        </p:nvSpPr>
        <p:spPr/>
        <p:txBody>
          <a:bodyPr/>
          <a:lstStyle/>
          <a:p>
            <a:r>
              <a:rPr lang="en-US" dirty="0"/>
              <a:t>New QMX+ </a:t>
            </a:r>
            <a:br>
              <a:rPr lang="en-US" dirty="0"/>
            </a:br>
            <a:r>
              <a:rPr lang="en-US" dirty="0"/>
              <a:t>Larger, More Bands, SSB coming soon.</a:t>
            </a:r>
          </a:p>
        </p:txBody>
      </p:sp>
      <p:pic>
        <p:nvPicPr>
          <p:cNvPr id="1026" name="Picture 2">
            <a:extLst>
              <a:ext uri="{FF2B5EF4-FFF2-40B4-BE49-F238E27FC236}">
                <a16:creationId xmlns:a16="http://schemas.microsoft.com/office/drawing/2014/main" id="{600D36F7-22D9-4374-5F8F-EA76D5036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69" y="2088564"/>
            <a:ext cx="5499265" cy="41598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F52832B-2E8C-BA9E-9007-1D2350987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318" y="2088564"/>
            <a:ext cx="6115537" cy="4159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811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5"/>
        <p:cNvGrpSpPr/>
        <p:nvPr/>
      </p:nvGrpSpPr>
      <p:grpSpPr>
        <a:xfrm>
          <a:off x="0" y="0"/>
          <a:ext cx="0" cy="0"/>
          <a:chOff x="0" y="0"/>
          <a:chExt cx="0" cy="0"/>
        </a:xfrm>
      </p:grpSpPr>
      <p:sp>
        <p:nvSpPr>
          <p:cNvPr id="136" name="Google Shape;136;p2"/>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37" name="Google Shape;137;p2"/>
          <p:cNvSpPr/>
          <p:nvPr/>
        </p:nvSpPr>
        <p:spPr>
          <a:xfrm>
            <a:off x="763160" y="0"/>
            <a:ext cx="9369421" cy="6857999"/>
          </a:xfrm>
          <a:prstGeom prst="rect">
            <a:avLst/>
          </a:prstGeom>
          <a:gradFill>
            <a:gsLst>
              <a:gs pos="0">
                <a:srgbClr val="A6AFBC">
                  <a:alpha val="49803"/>
                </a:srgbClr>
              </a:gs>
              <a:gs pos="10000">
                <a:srgbClr val="7B879A">
                  <a:alpha val="40000"/>
                </a:srgbClr>
              </a:gs>
              <a:gs pos="70000">
                <a:srgbClr val="363D46">
                  <a:alpha val="0"/>
                </a:srgbClr>
              </a:gs>
              <a:gs pos="100000">
                <a:srgbClr val="363D46">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38" name="Google Shape;138;p2"/>
          <p:cNvSpPr/>
          <p:nvPr/>
        </p:nvSpPr>
        <p:spPr>
          <a:xfrm>
            <a:off x="0" y="-2"/>
            <a:ext cx="6088489" cy="6858002"/>
          </a:xfrm>
          <a:custGeom>
            <a:avLst/>
            <a:gdLst/>
            <a:ahLst/>
            <a:cxnLst/>
            <a:rect l="l" t="t" r="r" b="b"/>
            <a:pathLst>
              <a:path w="6088489" h="6858002" extrusionOk="0">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blipFill rotWithShape="1">
            <a:blip r:embed="rId3">
              <a:alphaModFix/>
            </a:blip>
            <a:stretch>
              <a:fillRect/>
            </a:stretch>
          </a:blipFill>
          <a:ln w="44450" cap="flat" cmpd="sng">
            <a:solidFill>
              <a:schemeClr val="dk2">
                <a:alpha val="64705"/>
              </a:schemeClr>
            </a:solidFill>
            <a:prstDash val="solid"/>
            <a:round/>
            <a:headEnd type="none" w="sm" len="sm"/>
            <a:tailEnd type="none" w="sm" len="sm"/>
          </a:ln>
          <a:effectLst>
            <a:outerShdw blurRad="50800" dist="25400" algn="l"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39" name="Google Shape;139;p2"/>
          <p:cNvSpPr txBox="1">
            <a:spLocks noGrp="1"/>
          </p:cNvSpPr>
          <p:nvPr>
            <p:ph type="title"/>
          </p:nvPr>
        </p:nvSpPr>
        <p:spPr>
          <a:xfrm>
            <a:off x="962022" y="643467"/>
            <a:ext cx="4340023" cy="557106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400"/>
              <a:buFont typeface="Century Gothic"/>
              <a:buNone/>
            </a:pPr>
            <a:r>
              <a:rPr lang="en-US" sz="4400"/>
              <a:t>WHO IS W2NDG?</a:t>
            </a:r>
            <a:endParaRPr/>
          </a:p>
        </p:txBody>
      </p:sp>
      <p:sp>
        <p:nvSpPr>
          <p:cNvPr id="140" name="Google Shape;140;p2"/>
          <p:cNvSpPr txBox="1">
            <a:spLocks noGrp="1"/>
          </p:cNvSpPr>
          <p:nvPr>
            <p:ph type="body" idx="1"/>
          </p:nvPr>
        </p:nvSpPr>
        <p:spPr>
          <a:xfrm>
            <a:off x="6708499" y="643467"/>
            <a:ext cx="4521480" cy="5571064"/>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000"/>
              <a:buChar char="•"/>
            </a:pPr>
            <a:r>
              <a:rPr lang="en-US"/>
              <a:t>Licensed in 2012</a:t>
            </a:r>
            <a:endParaRPr/>
          </a:p>
          <a:p>
            <a:pPr marL="285750" lvl="0" indent="-285750" algn="l" rtl="0">
              <a:spcBef>
                <a:spcPts val="1000"/>
              </a:spcBef>
              <a:spcAft>
                <a:spcPts val="0"/>
              </a:spcAft>
              <a:buSzPts val="2000"/>
              <a:buChar char="•"/>
            </a:pPr>
            <a:r>
              <a:rPr lang="en-US"/>
              <a:t>Live in Upstate NY</a:t>
            </a:r>
            <a:endParaRPr/>
          </a:p>
          <a:p>
            <a:pPr marL="285750" lvl="0" indent="-285750" algn="l" rtl="0">
              <a:spcBef>
                <a:spcPts val="1000"/>
              </a:spcBef>
              <a:spcAft>
                <a:spcPts val="0"/>
              </a:spcAft>
              <a:buSzPts val="2000"/>
              <a:buChar char="•"/>
            </a:pPr>
            <a:r>
              <a:rPr lang="en-US"/>
              <a:t>Sr. Research Systems Engineer at Memorial Sloan Kettering Cancer Center</a:t>
            </a:r>
            <a:endParaRPr/>
          </a:p>
          <a:p>
            <a:pPr marL="285750" lvl="0" indent="-285750" algn="l" rtl="0">
              <a:spcBef>
                <a:spcPts val="1000"/>
              </a:spcBef>
              <a:spcAft>
                <a:spcPts val="0"/>
              </a:spcAft>
              <a:buSzPts val="2000"/>
              <a:buChar char="•"/>
            </a:pPr>
            <a:r>
              <a:rPr lang="en-US"/>
              <a:t>Maintains the kit directory radiokitguide.com</a:t>
            </a:r>
            <a:endParaRPr/>
          </a:p>
          <a:p>
            <a:pPr marL="0" lvl="0" indent="0" algn="l" rtl="0">
              <a:spcBef>
                <a:spcPts val="1000"/>
              </a:spcBef>
              <a:spcAft>
                <a:spcPts val="0"/>
              </a:spcAft>
              <a:buSzPts val="20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6"/>
        <p:cNvGrpSpPr/>
        <p:nvPr/>
      </p:nvGrpSpPr>
      <p:grpSpPr>
        <a:xfrm>
          <a:off x="0" y="0"/>
          <a:ext cx="0" cy="0"/>
          <a:chOff x="0" y="0"/>
          <a:chExt cx="0" cy="0"/>
        </a:xfrm>
      </p:grpSpPr>
      <p:pic>
        <p:nvPicPr>
          <p:cNvPr id="317" name="Google Shape;317;p19" descr="sBitx – HF SIGNALS"/>
          <p:cNvPicPr preferRelativeResize="0">
            <a:picLocks noGrp="1"/>
          </p:cNvPicPr>
          <p:nvPr>
            <p:ph type="body" idx="1"/>
          </p:nvPr>
        </p:nvPicPr>
        <p:blipFill rotWithShape="1">
          <a:blip r:embed="rId4">
            <a:alphaModFix amt="25000"/>
          </a:blip>
          <a:srcRect t="8162"/>
          <a:stretch/>
        </p:blipFill>
        <p:spPr>
          <a:xfrm>
            <a:off x="20" y="10"/>
            <a:ext cx="12191980" cy="6857990"/>
          </a:xfrm>
          <a:prstGeom prst="rect">
            <a:avLst/>
          </a:prstGeom>
          <a:noFill/>
          <a:ln>
            <a:noFill/>
          </a:ln>
        </p:spPr>
      </p:pic>
      <p:sp>
        <p:nvSpPr>
          <p:cNvPr id="318" name="Google Shape;318;p19"/>
          <p:cNvSpPr txBox="1">
            <a:spLocks noGrp="1"/>
          </p:cNvSpPr>
          <p:nvPr>
            <p:ph type="title"/>
          </p:nvPr>
        </p:nvSpPr>
        <p:spPr>
          <a:xfrm>
            <a:off x="1751012" y="609601"/>
            <a:ext cx="8676222" cy="32004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lt1"/>
              </a:buClr>
              <a:buSzPts val="4800"/>
              <a:buFont typeface="Century Gothic"/>
              <a:buNone/>
            </a:pPr>
            <a:r>
              <a:rPr lang="en-US" sz="4800"/>
              <a:t>SBITX RASPBERRY PI-BASED SDR TRANSCEIVER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2"/>
        <p:cNvGrpSpPr/>
        <p:nvPr/>
      </p:nvGrpSpPr>
      <p:grpSpPr>
        <a:xfrm>
          <a:off x="0" y="0"/>
          <a:ext cx="0" cy="0"/>
          <a:chOff x="0" y="0"/>
          <a:chExt cx="0" cy="0"/>
        </a:xfrm>
      </p:grpSpPr>
      <p:sp>
        <p:nvSpPr>
          <p:cNvPr id="323" name="Google Shape;323;p20"/>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24" name="Google Shape;324;p20"/>
          <p:cNvSpPr/>
          <p:nvPr/>
        </p:nvSpPr>
        <p:spPr>
          <a:xfrm>
            <a:off x="763160" y="0"/>
            <a:ext cx="9369421" cy="6857999"/>
          </a:xfrm>
          <a:prstGeom prst="rect">
            <a:avLst/>
          </a:prstGeom>
          <a:gradFill>
            <a:gsLst>
              <a:gs pos="0">
                <a:srgbClr val="A6AFBC">
                  <a:alpha val="49803"/>
                </a:srgbClr>
              </a:gs>
              <a:gs pos="10000">
                <a:srgbClr val="7B879A">
                  <a:alpha val="40000"/>
                </a:srgbClr>
              </a:gs>
              <a:gs pos="70000">
                <a:srgbClr val="363D46">
                  <a:alpha val="0"/>
                </a:srgbClr>
              </a:gs>
              <a:gs pos="100000">
                <a:srgbClr val="363D46">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25" name="Google Shape;325;p20"/>
          <p:cNvSpPr/>
          <p:nvPr/>
        </p:nvSpPr>
        <p:spPr>
          <a:xfrm>
            <a:off x="0" y="-2"/>
            <a:ext cx="6088489" cy="6858002"/>
          </a:xfrm>
          <a:custGeom>
            <a:avLst/>
            <a:gdLst/>
            <a:ahLst/>
            <a:cxnLst/>
            <a:rect l="l" t="t" r="r" b="b"/>
            <a:pathLst>
              <a:path w="6088489" h="6858002" extrusionOk="0">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blipFill rotWithShape="1">
            <a:blip r:embed="rId3">
              <a:alphaModFix/>
            </a:blip>
            <a:stretch>
              <a:fillRect/>
            </a:stretch>
          </a:blipFill>
          <a:ln w="44450" cap="flat" cmpd="sng">
            <a:solidFill>
              <a:schemeClr val="dk2">
                <a:alpha val="64705"/>
              </a:schemeClr>
            </a:solidFill>
            <a:prstDash val="solid"/>
            <a:round/>
            <a:headEnd type="none" w="sm" len="sm"/>
            <a:tailEnd type="none" w="sm" len="sm"/>
          </a:ln>
          <a:effectLst>
            <a:outerShdw blurRad="50800" dist="25400" algn="l"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26" name="Google Shape;326;p20"/>
          <p:cNvSpPr txBox="1">
            <a:spLocks noGrp="1"/>
          </p:cNvSpPr>
          <p:nvPr>
            <p:ph type="title"/>
          </p:nvPr>
        </p:nvSpPr>
        <p:spPr>
          <a:xfrm>
            <a:off x="962022" y="643467"/>
            <a:ext cx="4340023" cy="557106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400"/>
              <a:buFont typeface="Century Gothic"/>
              <a:buNone/>
            </a:pPr>
            <a:r>
              <a:rPr lang="en-US" sz="4400"/>
              <a:t>A LITTLE HISTORY</a:t>
            </a:r>
            <a:endParaRPr/>
          </a:p>
        </p:txBody>
      </p:sp>
      <p:sp>
        <p:nvSpPr>
          <p:cNvPr id="327" name="Google Shape;327;p20"/>
          <p:cNvSpPr txBox="1">
            <a:spLocks noGrp="1"/>
          </p:cNvSpPr>
          <p:nvPr>
            <p:ph type="body" idx="1"/>
          </p:nvPr>
        </p:nvSpPr>
        <p:spPr>
          <a:xfrm>
            <a:off x="6708499" y="643467"/>
            <a:ext cx="4521480" cy="5571064"/>
          </a:xfrm>
          <a:prstGeom prst="rect">
            <a:avLst/>
          </a:prstGeom>
          <a:noFill/>
          <a:ln>
            <a:noFill/>
          </a:ln>
        </p:spPr>
        <p:txBody>
          <a:bodyPr spcFirstLastPara="1" wrap="square" lIns="91425" tIns="45700" rIns="91425" bIns="45700" anchor="ctr" anchorCtr="0">
            <a:normAutofit/>
          </a:bodyPr>
          <a:lstStyle/>
          <a:p>
            <a:pPr marL="285750" lvl="0" indent="-285750" algn="l" rtl="0">
              <a:lnSpc>
                <a:spcPct val="90000"/>
              </a:lnSpc>
              <a:spcBef>
                <a:spcPts val="0"/>
              </a:spcBef>
              <a:spcAft>
                <a:spcPts val="0"/>
              </a:spcAft>
              <a:buSzPts val="1600"/>
              <a:buChar char="•"/>
            </a:pPr>
            <a:r>
              <a:rPr lang="en-US" sz="1600"/>
              <a:t>Ashar Farhan, VU2ESE designed the BITX transceiver about 20 years ago</a:t>
            </a:r>
            <a:endParaRPr/>
          </a:p>
          <a:p>
            <a:pPr marL="285750" lvl="0" indent="-285750" algn="l" rtl="0">
              <a:lnSpc>
                <a:spcPct val="90000"/>
              </a:lnSpc>
              <a:spcBef>
                <a:spcPts val="920"/>
              </a:spcBef>
              <a:spcAft>
                <a:spcPts val="0"/>
              </a:spcAft>
              <a:buSzPts val="1600"/>
              <a:buChar char="•"/>
            </a:pPr>
            <a:r>
              <a:rPr lang="en-US" sz="1600"/>
              <a:t>It was offered as a homebrew design, and in kit form from several companies</a:t>
            </a:r>
            <a:endParaRPr/>
          </a:p>
          <a:p>
            <a:pPr marL="285750" lvl="0" indent="-285750" algn="l" rtl="0">
              <a:lnSpc>
                <a:spcPct val="90000"/>
              </a:lnSpc>
              <a:spcBef>
                <a:spcPts val="920"/>
              </a:spcBef>
              <a:spcAft>
                <a:spcPts val="0"/>
              </a:spcAft>
              <a:buSzPts val="1600"/>
              <a:buChar char="•"/>
            </a:pPr>
            <a:r>
              <a:rPr lang="en-US" sz="1600"/>
              <a:t>Farhan started the company HF Signals in 2016 to build and sell his designs</a:t>
            </a:r>
            <a:endParaRPr/>
          </a:p>
          <a:p>
            <a:pPr marL="285750" lvl="0" indent="-285750" algn="l" rtl="0">
              <a:lnSpc>
                <a:spcPct val="90000"/>
              </a:lnSpc>
              <a:spcBef>
                <a:spcPts val="920"/>
              </a:spcBef>
              <a:spcAft>
                <a:spcPts val="0"/>
              </a:spcAft>
              <a:buSzPts val="1600"/>
              <a:buChar char="•"/>
            </a:pPr>
            <a:r>
              <a:rPr lang="en-US" sz="1600"/>
              <a:t>The first product was the monoband BITX40 at $59. A modular kit</a:t>
            </a:r>
            <a:endParaRPr/>
          </a:p>
          <a:p>
            <a:pPr marL="285750" lvl="0" indent="-285750" algn="l" rtl="0">
              <a:lnSpc>
                <a:spcPct val="90000"/>
              </a:lnSpc>
              <a:spcBef>
                <a:spcPts val="920"/>
              </a:spcBef>
              <a:spcAft>
                <a:spcPts val="0"/>
              </a:spcAft>
              <a:buSzPts val="1600"/>
              <a:buChar char="•"/>
            </a:pPr>
            <a:r>
              <a:rPr lang="en-US" sz="1600"/>
              <a:t>Then the uBITX multiband series, now at ver 6. A complete transceiver for $209</a:t>
            </a:r>
            <a:endParaRPr/>
          </a:p>
          <a:p>
            <a:pPr marL="285750" lvl="0" indent="-285750" algn="l" rtl="0">
              <a:lnSpc>
                <a:spcPct val="90000"/>
              </a:lnSpc>
              <a:spcBef>
                <a:spcPts val="920"/>
              </a:spcBef>
              <a:spcAft>
                <a:spcPts val="0"/>
              </a:spcAft>
              <a:buSzPts val="1600"/>
              <a:buChar char="•"/>
            </a:pPr>
            <a:r>
              <a:rPr lang="en-US" sz="1600"/>
              <a:t>Now HF signals is selling the sBITX SDR transceiver. Version 3 complete for $429</a:t>
            </a:r>
            <a:endParaRPr/>
          </a:p>
          <a:p>
            <a:pPr marL="742950" lvl="1" indent="-285750" algn="l" rtl="0">
              <a:lnSpc>
                <a:spcPct val="90000"/>
              </a:lnSpc>
              <a:spcBef>
                <a:spcPts val="920"/>
              </a:spcBef>
              <a:spcAft>
                <a:spcPts val="0"/>
              </a:spcAft>
              <a:buSzPts val="1600"/>
              <a:buChar char="•"/>
            </a:pPr>
            <a:r>
              <a:rPr lang="en-US" sz="1600"/>
              <a:t>$199 for the board only – you supply the case, display and Raspberry Pi</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21"/>
          <p:cNvPicPr preferRelativeResize="0"/>
          <p:nvPr/>
        </p:nvPicPr>
        <p:blipFill rotWithShape="1">
          <a:blip r:embed="rId3">
            <a:alphaModFix amt="9000"/>
          </a:blip>
          <a:srcRect/>
          <a:stretch/>
        </p:blipFill>
        <p:spPr>
          <a:xfrm>
            <a:off x="675861" y="277309"/>
            <a:ext cx="10654748" cy="6303381"/>
          </a:xfrm>
          <a:prstGeom prst="rect">
            <a:avLst/>
          </a:prstGeom>
          <a:noFill/>
          <a:ln>
            <a:noFill/>
          </a:ln>
        </p:spPr>
      </p:pic>
      <p:sp>
        <p:nvSpPr>
          <p:cNvPr id="333" name="Google Shape;333;p21"/>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200"/>
              <a:buFont typeface="Century Gothic"/>
              <a:buNone/>
            </a:pPr>
            <a:r>
              <a:rPr lang="en-US"/>
              <a:t>FEATURES:</a:t>
            </a:r>
            <a:endParaRPr/>
          </a:p>
        </p:txBody>
      </p:sp>
      <p:sp>
        <p:nvSpPr>
          <p:cNvPr id="334" name="Google Shape;334;p21"/>
          <p:cNvSpPr txBox="1">
            <a:spLocks noGrp="1"/>
          </p:cNvSpPr>
          <p:nvPr>
            <p:ph type="body" idx="1"/>
          </p:nvPr>
        </p:nvSpPr>
        <p:spPr>
          <a:xfrm>
            <a:off x="1141413" y="2666999"/>
            <a:ext cx="4490761" cy="3124201"/>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000"/>
              <a:buChar char="•"/>
            </a:pPr>
            <a:r>
              <a:rPr lang="en-US"/>
              <a:t>7-inch touchscreen</a:t>
            </a:r>
            <a:endParaRPr/>
          </a:p>
          <a:p>
            <a:pPr marL="285750" lvl="0" indent="-285750" algn="l" rtl="0">
              <a:spcBef>
                <a:spcPts val="1000"/>
              </a:spcBef>
              <a:spcAft>
                <a:spcPts val="0"/>
              </a:spcAft>
              <a:buSzPts val="2000"/>
              <a:buChar char="•"/>
            </a:pPr>
            <a:r>
              <a:rPr lang="en-US"/>
              <a:t>Integrated logging</a:t>
            </a:r>
            <a:endParaRPr/>
          </a:p>
          <a:p>
            <a:pPr marL="285750" lvl="0" indent="-285750" algn="l" rtl="0">
              <a:spcBef>
                <a:spcPts val="1000"/>
              </a:spcBef>
              <a:spcAft>
                <a:spcPts val="0"/>
              </a:spcAft>
              <a:buSzPts val="2000"/>
              <a:buChar char="•"/>
            </a:pPr>
            <a:r>
              <a:rPr lang="en-US"/>
              <a:t>Fanless design</a:t>
            </a:r>
            <a:endParaRPr/>
          </a:p>
          <a:p>
            <a:pPr marL="285750" lvl="0" indent="-285750" algn="l" rtl="0">
              <a:spcBef>
                <a:spcPts val="1000"/>
              </a:spcBef>
              <a:spcAft>
                <a:spcPts val="0"/>
              </a:spcAft>
              <a:buSzPts val="2000"/>
              <a:buChar char="•"/>
            </a:pPr>
            <a:r>
              <a:rPr lang="en-US"/>
              <a:t>Band-stacking VFOs</a:t>
            </a:r>
            <a:endParaRPr/>
          </a:p>
          <a:p>
            <a:pPr marL="285750" lvl="0" indent="-285750" algn="l" rtl="0">
              <a:spcBef>
                <a:spcPts val="1000"/>
              </a:spcBef>
              <a:spcAft>
                <a:spcPts val="0"/>
              </a:spcAft>
              <a:buSzPts val="2000"/>
              <a:buChar char="•"/>
            </a:pPr>
            <a:r>
              <a:rPr lang="en-US"/>
              <a:t>Typical SDR features</a:t>
            </a:r>
            <a:endParaRPr/>
          </a:p>
          <a:p>
            <a:pPr marL="285750" lvl="0" indent="-285750" algn="l" rtl="0">
              <a:spcBef>
                <a:spcPts val="1000"/>
              </a:spcBef>
              <a:spcAft>
                <a:spcPts val="0"/>
              </a:spcAft>
              <a:buSzPts val="2000"/>
              <a:buChar char="•"/>
            </a:pPr>
            <a:r>
              <a:rPr lang="en-US"/>
              <a:t>Real Time Clock</a:t>
            </a:r>
            <a:endParaRPr/>
          </a:p>
          <a:p>
            <a:pPr marL="285750" lvl="0" indent="-285750" algn="l" rtl="0">
              <a:spcBef>
                <a:spcPts val="1000"/>
              </a:spcBef>
              <a:spcAft>
                <a:spcPts val="0"/>
              </a:spcAft>
              <a:buSzPts val="2000"/>
              <a:buChar char="•"/>
            </a:pPr>
            <a:r>
              <a:rPr lang="en-US"/>
              <a:t>Web-based remote operation</a:t>
            </a:r>
            <a:endParaRPr/>
          </a:p>
        </p:txBody>
      </p:sp>
      <p:sp>
        <p:nvSpPr>
          <p:cNvPr id="335" name="Google Shape;335;p21"/>
          <p:cNvSpPr txBox="1"/>
          <p:nvPr/>
        </p:nvSpPr>
        <p:spPr>
          <a:xfrm>
            <a:off x="6559828" y="2666998"/>
            <a:ext cx="4490761" cy="3124201"/>
          </a:xfrm>
          <a:prstGeom prst="rect">
            <a:avLst/>
          </a:prstGeom>
          <a:noFill/>
          <a:ln>
            <a:noFill/>
          </a:ln>
        </p:spPr>
        <p:txBody>
          <a:bodyPr spcFirstLastPara="1" wrap="square" lIns="91425" tIns="45700" rIns="91425" bIns="45700" anchor="ctr" anchorCtr="0">
            <a:normAutofit/>
          </a:bodyPr>
          <a:lstStyle/>
          <a:p>
            <a:pPr marL="285750" marR="0" lvl="0" indent="-285750" algn="l" rtl="0">
              <a:spcBef>
                <a:spcPts val="0"/>
              </a:spcBef>
              <a:spcAft>
                <a:spcPts val="0"/>
              </a:spcAft>
              <a:buClr>
                <a:schemeClr val="lt1"/>
              </a:buClr>
              <a:buSzPts val="2000"/>
              <a:buFont typeface="Arial"/>
              <a:buChar char="•"/>
            </a:pPr>
            <a:r>
              <a:rPr lang="en-US" sz="2000" cap="small">
                <a:solidFill>
                  <a:schemeClr val="lt1"/>
                </a:solidFill>
                <a:latin typeface="Century Gothic"/>
                <a:ea typeface="Century Gothic"/>
                <a:cs typeface="Century Gothic"/>
                <a:sym typeface="Century Gothic"/>
              </a:rPr>
              <a:t>Second screen output</a:t>
            </a:r>
            <a:endParaRPr/>
          </a:p>
          <a:p>
            <a:pPr marL="285750" marR="0" lvl="0" indent="-285750" algn="l" rtl="0">
              <a:spcBef>
                <a:spcPts val="1000"/>
              </a:spcBef>
              <a:spcAft>
                <a:spcPts val="0"/>
              </a:spcAft>
              <a:buClr>
                <a:schemeClr val="lt1"/>
              </a:buClr>
              <a:buSzPts val="2000"/>
              <a:buFont typeface="Arial"/>
              <a:buChar char="•"/>
            </a:pPr>
            <a:r>
              <a:rPr lang="en-US" sz="2000" cap="small">
                <a:solidFill>
                  <a:schemeClr val="lt1"/>
                </a:solidFill>
                <a:latin typeface="Century Gothic"/>
                <a:ea typeface="Century Gothic"/>
                <a:cs typeface="Century Gothic"/>
                <a:sym typeface="Century Gothic"/>
              </a:rPr>
              <a:t>Built-in upgrade function</a:t>
            </a:r>
            <a:endParaRPr/>
          </a:p>
          <a:p>
            <a:pPr marL="285750" marR="0" lvl="0" indent="-285750" algn="l" rtl="0">
              <a:spcBef>
                <a:spcPts val="1000"/>
              </a:spcBef>
              <a:spcAft>
                <a:spcPts val="0"/>
              </a:spcAft>
              <a:buClr>
                <a:schemeClr val="lt1"/>
              </a:buClr>
              <a:buSzPts val="2000"/>
              <a:buFont typeface="Arial"/>
              <a:buChar char="•"/>
            </a:pPr>
            <a:r>
              <a:rPr lang="en-US" sz="2000" cap="small">
                <a:solidFill>
                  <a:schemeClr val="lt1"/>
                </a:solidFill>
                <a:latin typeface="Century Gothic"/>
                <a:ea typeface="Century Gothic"/>
                <a:cs typeface="Century Gothic"/>
                <a:sym typeface="Century Gothic"/>
              </a:rPr>
              <a:t>Complete with case, knobs, speaker</a:t>
            </a:r>
            <a:endParaRPr/>
          </a:p>
          <a:p>
            <a:pPr marL="285750" marR="0" lvl="0" indent="-285750" algn="l" rtl="0">
              <a:spcBef>
                <a:spcPts val="1000"/>
              </a:spcBef>
              <a:spcAft>
                <a:spcPts val="0"/>
              </a:spcAft>
              <a:buClr>
                <a:schemeClr val="lt1"/>
              </a:buClr>
              <a:buSzPts val="2000"/>
              <a:buFont typeface="Arial"/>
              <a:buChar char="•"/>
            </a:pPr>
            <a:r>
              <a:rPr lang="en-US" sz="2000" cap="small">
                <a:solidFill>
                  <a:schemeClr val="lt1"/>
                </a:solidFill>
                <a:latin typeface="Century Gothic"/>
                <a:ea typeface="Century Gothic"/>
                <a:cs typeface="Century Gothic"/>
                <a:sym typeface="Century Gothic"/>
              </a:rPr>
              <a:t>Easy assembly for board version</a:t>
            </a:r>
            <a:endParaRPr/>
          </a:p>
          <a:p>
            <a:pPr marL="285750" marR="0" lvl="0" indent="-285750" algn="l" rtl="0">
              <a:spcBef>
                <a:spcPts val="1000"/>
              </a:spcBef>
              <a:spcAft>
                <a:spcPts val="0"/>
              </a:spcAft>
              <a:buClr>
                <a:schemeClr val="lt1"/>
              </a:buClr>
              <a:buSzPts val="2000"/>
              <a:buFont typeface="Arial"/>
              <a:buChar char="•"/>
            </a:pPr>
            <a:r>
              <a:rPr lang="en-US" sz="2000" cap="small">
                <a:solidFill>
                  <a:schemeClr val="lt1"/>
                </a:solidFill>
                <a:latin typeface="Century Gothic"/>
                <a:ea typeface="Century Gothic"/>
                <a:cs typeface="Century Gothic"/>
                <a:sym typeface="Century Gothic"/>
              </a:rPr>
              <a:t>Fully modifiable code</a:t>
            </a:r>
            <a:endParaRPr/>
          </a:p>
          <a:p>
            <a:pPr marL="285750" marR="0" lvl="0" indent="-285750" algn="l" rtl="0">
              <a:spcBef>
                <a:spcPts val="1000"/>
              </a:spcBef>
              <a:spcAft>
                <a:spcPts val="0"/>
              </a:spcAft>
              <a:buClr>
                <a:schemeClr val="lt1"/>
              </a:buClr>
              <a:buSzPts val="2000"/>
              <a:buFont typeface="Arial"/>
              <a:buChar char="•"/>
            </a:pPr>
            <a:r>
              <a:rPr lang="en-US" sz="2000" cap="small">
                <a:solidFill>
                  <a:schemeClr val="lt1"/>
                </a:solidFill>
                <a:latin typeface="Century Gothic"/>
                <a:ea typeface="Century Gothic"/>
                <a:cs typeface="Century Gothic"/>
                <a:sym typeface="Century Gothic"/>
              </a:rPr>
              <a:t>Native FT8 (and other dig modes)</a:t>
            </a:r>
            <a:endParaRPr/>
          </a:p>
          <a:p>
            <a:pPr marL="285750" marR="0" lvl="0" indent="-285750" algn="l" rtl="0">
              <a:spcBef>
                <a:spcPts val="1000"/>
              </a:spcBef>
              <a:spcAft>
                <a:spcPts val="0"/>
              </a:spcAft>
              <a:buClr>
                <a:schemeClr val="lt1"/>
              </a:buClr>
              <a:buSzPts val="2000"/>
              <a:buFont typeface="Arial"/>
              <a:buChar char="•"/>
            </a:pPr>
            <a:r>
              <a:rPr lang="en-US" sz="2000" cap="small">
                <a:solidFill>
                  <a:schemeClr val="lt1"/>
                </a:solidFill>
                <a:latin typeface="Century Gothic"/>
                <a:ea typeface="Century Gothic"/>
                <a:cs typeface="Century Gothic"/>
                <a:sym typeface="Century Gothic"/>
              </a:rPr>
              <a:t>10 to 25 watts output 80 – 10 M</a:t>
            </a:r>
            <a:endParaRPr sz="2000" cap="small">
              <a:solidFill>
                <a:schemeClr val="lt1"/>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9"/>
        <p:cNvGrpSpPr/>
        <p:nvPr/>
      </p:nvGrpSpPr>
      <p:grpSpPr>
        <a:xfrm>
          <a:off x="0" y="0"/>
          <a:ext cx="0" cy="0"/>
          <a:chOff x="0" y="0"/>
          <a:chExt cx="0" cy="0"/>
        </a:xfrm>
      </p:grpSpPr>
      <p:sp>
        <p:nvSpPr>
          <p:cNvPr id="340" name="Google Shape;340;p22"/>
          <p:cNvSpPr txBox="1">
            <a:spLocks noGrp="1"/>
          </p:cNvSpPr>
          <p:nvPr>
            <p:ph type="title"/>
          </p:nvPr>
        </p:nvSpPr>
        <p:spPr>
          <a:xfrm>
            <a:off x="8164106" y="609600"/>
            <a:ext cx="3369133" cy="364285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lt1"/>
              </a:buClr>
              <a:buSzPts val="4000"/>
              <a:buFont typeface="Century Gothic"/>
              <a:buNone/>
            </a:pPr>
            <a:r>
              <a:rPr lang="en-US" sz="4000"/>
              <a:t>VERSION 3 INTERFACE</a:t>
            </a:r>
            <a:endParaRPr/>
          </a:p>
        </p:txBody>
      </p:sp>
      <p:pic>
        <p:nvPicPr>
          <p:cNvPr id="341" name="Google Shape;341;p22"/>
          <p:cNvPicPr preferRelativeResize="0"/>
          <p:nvPr/>
        </p:nvPicPr>
        <p:blipFill rotWithShape="1">
          <a:blip r:embed="rId4">
            <a:alphaModFix/>
          </a:blip>
          <a:srcRect/>
          <a:stretch/>
        </p:blipFill>
        <p:spPr>
          <a:xfrm>
            <a:off x="636915" y="1382080"/>
            <a:ext cx="6915663" cy="4097528"/>
          </a:xfrm>
          <a:prstGeom prst="roundRect">
            <a:avLst>
              <a:gd name="adj" fmla="val 3517"/>
            </a:avLst>
          </a:prstGeom>
          <a:noFill/>
          <a:ln w="38100" cap="flat" cmpd="sng">
            <a:solidFill>
              <a:srgbClr val="363D46"/>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5"/>
        <p:cNvGrpSpPr/>
        <p:nvPr/>
      </p:nvGrpSpPr>
      <p:grpSpPr>
        <a:xfrm>
          <a:off x="0" y="0"/>
          <a:ext cx="0" cy="0"/>
          <a:chOff x="0" y="0"/>
          <a:chExt cx="0" cy="0"/>
        </a:xfrm>
      </p:grpSpPr>
      <p:sp>
        <p:nvSpPr>
          <p:cNvPr id="346" name="Google Shape;346;p23"/>
          <p:cNvSpPr txBox="1">
            <a:spLocks noGrp="1"/>
          </p:cNvSpPr>
          <p:nvPr>
            <p:ph type="title"/>
          </p:nvPr>
        </p:nvSpPr>
        <p:spPr>
          <a:xfrm>
            <a:off x="8164106" y="609600"/>
            <a:ext cx="3369133" cy="364285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lt1"/>
              </a:buClr>
              <a:buSzPts val="4000"/>
              <a:buFont typeface="Century Gothic"/>
              <a:buNone/>
            </a:pPr>
            <a:r>
              <a:rPr lang="en-US" sz="4000"/>
              <a:t>VERSION 3 WEB INTERFACE</a:t>
            </a:r>
            <a:endParaRPr/>
          </a:p>
        </p:txBody>
      </p:sp>
      <p:pic>
        <p:nvPicPr>
          <p:cNvPr id="347" name="Google Shape;347;p23"/>
          <p:cNvPicPr preferRelativeResize="0"/>
          <p:nvPr/>
        </p:nvPicPr>
        <p:blipFill rotWithShape="1">
          <a:blip r:embed="rId4">
            <a:alphaModFix/>
          </a:blip>
          <a:srcRect/>
          <a:stretch/>
        </p:blipFill>
        <p:spPr>
          <a:xfrm>
            <a:off x="410819" y="609600"/>
            <a:ext cx="7885810" cy="497349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1"/>
        <p:cNvGrpSpPr/>
        <p:nvPr/>
      </p:nvGrpSpPr>
      <p:grpSpPr>
        <a:xfrm>
          <a:off x="0" y="0"/>
          <a:ext cx="0" cy="0"/>
          <a:chOff x="0" y="0"/>
          <a:chExt cx="0" cy="0"/>
        </a:xfrm>
      </p:grpSpPr>
      <p:sp>
        <p:nvSpPr>
          <p:cNvPr id="352" name="Google Shape;352;p24"/>
          <p:cNvSpPr txBox="1">
            <a:spLocks noGrp="1"/>
          </p:cNvSpPr>
          <p:nvPr>
            <p:ph type="title"/>
          </p:nvPr>
        </p:nvSpPr>
        <p:spPr>
          <a:xfrm>
            <a:off x="8164106" y="609600"/>
            <a:ext cx="3369133" cy="364285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lt1"/>
              </a:buClr>
              <a:buSzPts val="4000"/>
              <a:buFont typeface="Century Gothic"/>
              <a:buNone/>
            </a:pPr>
            <a:r>
              <a:rPr lang="en-US" sz="4000"/>
              <a:t>NATIVE FT8 CLIENT</a:t>
            </a:r>
            <a:endParaRPr/>
          </a:p>
        </p:txBody>
      </p:sp>
      <p:pic>
        <p:nvPicPr>
          <p:cNvPr id="353" name="Google Shape;353;p24"/>
          <p:cNvPicPr preferRelativeResize="0"/>
          <p:nvPr/>
        </p:nvPicPr>
        <p:blipFill rotWithShape="1">
          <a:blip r:embed="rId4">
            <a:alphaModFix/>
          </a:blip>
          <a:srcRect/>
          <a:stretch/>
        </p:blipFill>
        <p:spPr>
          <a:xfrm>
            <a:off x="658761" y="1137478"/>
            <a:ext cx="7378700" cy="431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7"/>
        <p:cNvGrpSpPr/>
        <p:nvPr/>
      </p:nvGrpSpPr>
      <p:grpSpPr>
        <a:xfrm>
          <a:off x="0" y="0"/>
          <a:ext cx="0" cy="0"/>
          <a:chOff x="0" y="0"/>
          <a:chExt cx="0" cy="0"/>
        </a:xfrm>
      </p:grpSpPr>
      <p:sp>
        <p:nvSpPr>
          <p:cNvPr id="358" name="Google Shape;358;p25"/>
          <p:cNvSpPr txBox="1">
            <a:spLocks noGrp="1"/>
          </p:cNvSpPr>
          <p:nvPr>
            <p:ph type="title"/>
          </p:nvPr>
        </p:nvSpPr>
        <p:spPr>
          <a:xfrm>
            <a:off x="8164106" y="609600"/>
            <a:ext cx="3369133" cy="364285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lt1"/>
              </a:buClr>
              <a:buSzPts val="4000"/>
              <a:buFont typeface="Century Gothic"/>
              <a:buNone/>
            </a:pPr>
            <a:r>
              <a:rPr lang="en-US" sz="4000"/>
              <a:t>ON A CELL PHONE OR TABLET</a:t>
            </a:r>
            <a:endParaRPr/>
          </a:p>
        </p:txBody>
      </p:sp>
      <p:pic>
        <p:nvPicPr>
          <p:cNvPr id="359" name="Google Shape;359;p25"/>
          <p:cNvPicPr preferRelativeResize="0"/>
          <p:nvPr/>
        </p:nvPicPr>
        <p:blipFill rotWithShape="1">
          <a:blip r:embed="rId4">
            <a:alphaModFix/>
          </a:blip>
          <a:srcRect/>
          <a:stretch/>
        </p:blipFill>
        <p:spPr>
          <a:xfrm>
            <a:off x="164947" y="1470991"/>
            <a:ext cx="7999159" cy="3272383"/>
          </a:xfrm>
          <a:prstGeom prst="rect">
            <a:avLst/>
          </a:prstGeom>
          <a:noFill/>
          <a:ln>
            <a:noFill/>
          </a:ln>
        </p:spPr>
      </p:pic>
      <p:sp>
        <p:nvSpPr>
          <p:cNvPr id="360" name="Google Shape;360;p25"/>
          <p:cNvSpPr txBox="1"/>
          <p:nvPr/>
        </p:nvSpPr>
        <p:spPr>
          <a:xfrm>
            <a:off x="1868557" y="5645426"/>
            <a:ext cx="20537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HFSIGNALS.COM</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8DE79-9A4E-DC15-2C1E-245A1FEABBC3}"/>
              </a:ext>
            </a:extLst>
          </p:cNvPr>
          <p:cNvSpPr>
            <a:spLocks noGrp="1"/>
          </p:cNvSpPr>
          <p:nvPr>
            <p:ph type="title"/>
          </p:nvPr>
        </p:nvSpPr>
        <p:spPr/>
        <p:txBody>
          <a:bodyPr/>
          <a:lstStyle/>
          <a:p>
            <a:r>
              <a:rPr lang="en-US" dirty="0"/>
              <a:t>NEW!!!   </a:t>
            </a:r>
            <a:r>
              <a:rPr lang="en-US" dirty="0" err="1"/>
              <a:t>zBitx</a:t>
            </a:r>
            <a:r>
              <a:rPr lang="en-US" dirty="0"/>
              <a:t>	</a:t>
            </a:r>
            <a:endParaRPr lang="en-GB" dirty="0"/>
          </a:p>
        </p:txBody>
      </p:sp>
      <p:sp>
        <p:nvSpPr>
          <p:cNvPr id="3" name="Text Placeholder 2">
            <a:extLst>
              <a:ext uri="{FF2B5EF4-FFF2-40B4-BE49-F238E27FC236}">
                <a16:creationId xmlns:a16="http://schemas.microsoft.com/office/drawing/2014/main" id="{F2FF8B12-48AD-AAC9-56FE-261435E9F7CE}"/>
              </a:ext>
            </a:extLst>
          </p:cNvPr>
          <p:cNvSpPr>
            <a:spLocks noGrp="1"/>
          </p:cNvSpPr>
          <p:nvPr>
            <p:ph type="body" idx="1"/>
          </p:nvPr>
        </p:nvSpPr>
        <p:spPr/>
        <p:txBody>
          <a:bodyPr/>
          <a:lstStyle/>
          <a:p>
            <a:r>
              <a:rPr lang="en-GB" dirty="0"/>
              <a:t>5.5” x 3” x 1.25”, 250gms/9 ounces</a:t>
            </a:r>
          </a:p>
          <a:p>
            <a:r>
              <a:rPr lang="en-GB" dirty="0"/>
              <a:t>capable of 10 watts of power from two standard 18650 batteries</a:t>
            </a:r>
          </a:p>
        </p:txBody>
      </p:sp>
      <p:pic>
        <p:nvPicPr>
          <p:cNvPr id="2050" name="Picture 2">
            <a:extLst>
              <a:ext uri="{FF2B5EF4-FFF2-40B4-BE49-F238E27FC236}">
                <a16:creationId xmlns:a16="http://schemas.microsoft.com/office/drawing/2014/main" id="{C452CAE7-C536-C744-04B2-6D5E5DE53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412" y="255494"/>
            <a:ext cx="5038165" cy="3778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268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4"/>
        <p:cNvGrpSpPr/>
        <p:nvPr/>
      </p:nvGrpSpPr>
      <p:grpSpPr>
        <a:xfrm>
          <a:off x="0" y="0"/>
          <a:ext cx="0" cy="0"/>
          <a:chOff x="0" y="0"/>
          <a:chExt cx="0" cy="0"/>
        </a:xfrm>
      </p:grpSpPr>
      <p:pic>
        <p:nvPicPr>
          <p:cNvPr id="365" name="Google Shape;365;p26" descr="Four State QRP Group"/>
          <p:cNvPicPr preferRelativeResize="0">
            <a:picLocks noGrp="1"/>
          </p:cNvPicPr>
          <p:nvPr>
            <p:ph type="body" idx="1"/>
          </p:nvPr>
        </p:nvPicPr>
        <p:blipFill rotWithShape="1">
          <a:blip r:embed="rId4">
            <a:alphaModFix amt="25000"/>
          </a:blip>
          <a:srcRect r="14223" b="1"/>
          <a:stretch/>
        </p:blipFill>
        <p:spPr>
          <a:xfrm>
            <a:off x="20" y="10"/>
            <a:ext cx="12191980" cy="6857990"/>
          </a:xfrm>
          <a:prstGeom prst="rect">
            <a:avLst/>
          </a:prstGeom>
          <a:noFill/>
          <a:ln>
            <a:noFill/>
          </a:ln>
        </p:spPr>
      </p:pic>
      <p:sp>
        <p:nvSpPr>
          <p:cNvPr id="366" name="Google Shape;366;p26"/>
          <p:cNvSpPr txBox="1">
            <a:spLocks noGrp="1"/>
          </p:cNvSpPr>
          <p:nvPr>
            <p:ph type="title"/>
          </p:nvPr>
        </p:nvSpPr>
        <p:spPr>
          <a:xfrm>
            <a:off x="1751012" y="609601"/>
            <a:ext cx="8676222" cy="32004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lt1"/>
              </a:buClr>
              <a:buSzPts val="4800"/>
              <a:buFont typeface="Century Gothic"/>
              <a:buNone/>
            </a:pPr>
            <a:r>
              <a:rPr lang="en-US" sz="4800"/>
              <a:t>4SQRP T-41 TRANSCEIVER </a:t>
            </a:r>
            <a:br>
              <a:rPr lang="en-US" sz="4800"/>
            </a:br>
            <a:r>
              <a:rPr lang="en-US" sz="4800"/>
              <a:t>BY JACK PURDUM AND AL PETERS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0"/>
        <p:cNvGrpSpPr/>
        <p:nvPr/>
      </p:nvGrpSpPr>
      <p:grpSpPr>
        <a:xfrm>
          <a:off x="0" y="0"/>
          <a:ext cx="0" cy="0"/>
          <a:chOff x="0" y="0"/>
          <a:chExt cx="0" cy="0"/>
        </a:xfrm>
      </p:grpSpPr>
      <p:sp>
        <p:nvSpPr>
          <p:cNvPr id="371" name="Google Shape;371;p27"/>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72" name="Google Shape;372;p27"/>
          <p:cNvSpPr txBox="1">
            <a:spLocks noGrp="1"/>
          </p:cNvSpPr>
          <p:nvPr>
            <p:ph type="title"/>
          </p:nvPr>
        </p:nvSpPr>
        <p:spPr>
          <a:xfrm>
            <a:off x="643761" y="609600"/>
            <a:ext cx="5187196" cy="348532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3400"/>
              <a:buFont typeface="Century Gothic"/>
              <a:buNone/>
            </a:pPr>
            <a:r>
              <a:rPr lang="en-US" sz="3400"/>
              <a:t>JACK IS THE AUTHOR OF SEVERAL BOOKS ON PROGRAMMING AND MICROCONTROLLER PROJECTS FOR HAM RADIO</a:t>
            </a:r>
            <a:endParaRPr/>
          </a:p>
        </p:txBody>
      </p:sp>
      <p:sp>
        <p:nvSpPr>
          <p:cNvPr id="373" name="Google Shape;373;p27"/>
          <p:cNvSpPr/>
          <p:nvPr/>
        </p:nvSpPr>
        <p:spPr>
          <a:xfrm>
            <a:off x="6478537" y="481060"/>
            <a:ext cx="5248656" cy="5788152"/>
          </a:xfrm>
          <a:prstGeom prst="roundRect">
            <a:avLst>
              <a:gd name="adj" fmla="val 4144"/>
            </a:avLst>
          </a:prstGeom>
          <a:solidFill>
            <a:schemeClr val="lt1"/>
          </a:solidFill>
          <a:ln w="38100" cap="flat" cmpd="sng">
            <a:solidFill>
              <a:srgbClr val="36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74" name="Google Shape;374;p27"/>
          <p:cNvPicPr preferRelativeResize="0"/>
          <p:nvPr/>
        </p:nvPicPr>
        <p:blipFill rotWithShape="1">
          <a:blip r:embed="rId4">
            <a:alphaModFix/>
          </a:blip>
          <a:srcRect r="6" b="2060"/>
          <a:stretch/>
        </p:blipFill>
        <p:spPr>
          <a:xfrm>
            <a:off x="6657492" y="662479"/>
            <a:ext cx="2364940" cy="2632224"/>
          </a:xfrm>
          <a:custGeom>
            <a:avLst/>
            <a:gdLst/>
            <a:ahLst/>
            <a:cxnLst/>
            <a:rect l="l" t="t" r="r" b="b"/>
            <a:pathLst>
              <a:path w="2364940" h="2632224" extrusionOk="0">
                <a:moveTo>
                  <a:pt x="129605" y="0"/>
                </a:moveTo>
                <a:lnTo>
                  <a:pt x="2364940" y="0"/>
                </a:lnTo>
                <a:lnTo>
                  <a:pt x="2364940" y="2632224"/>
                </a:lnTo>
                <a:lnTo>
                  <a:pt x="0" y="2632224"/>
                </a:lnTo>
                <a:lnTo>
                  <a:pt x="0" y="129605"/>
                </a:lnTo>
                <a:cubicBezTo>
                  <a:pt x="0" y="58026"/>
                  <a:pt x="58026" y="0"/>
                  <a:pt x="129605" y="0"/>
                </a:cubicBezTo>
                <a:close/>
              </a:path>
            </a:pathLst>
          </a:custGeom>
          <a:noFill/>
          <a:ln>
            <a:noFill/>
          </a:ln>
        </p:spPr>
      </p:pic>
      <p:pic>
        <p:nvPicPr>
          <p:cNvPr id="375" name="Google Shape;375;p27"/>
          <p:cNvPicPr preferRelativeResize="0">
            <a:picLocks noGrp="1"/>
          </p:cNvPicPr>
          <p:nvPr>
            <p:ph type="body" idx="1"/>
          </p:nvPr>
        </p:nvPicPr>
        <p:blipFill rotWithShape="1">
          <a:blip r:embed="rId5">
            <a:alphaModFix/>
          </a:blip>
          <a:srcRect t="11236" r="5" b="4"/>
          <a:stretch/>
        </p:blipFill>
        <p:spPr>
          <a:xfrm>
            <a:off x="9183299" y="662479"/>
            <a:ext cx="2364940" cy="2632224"/>
          </a:xfrm>
          <a:prstGeom prst="rect">
            <a:avLst/>
          </a:prstGeom>
          <a:noFill/>
          <a:ln>
            <a:noFill/>
          </a:ln>
        </p:spPr>
      </p:pic>
      <p:pic>
        <p:nvPicPr>
          <p:cNvPr id="376" name="Google Shape;376;p27"/>
          <p:cNvPicPr preferRelativeResize="0"/>
          <p:nvPr/>
        </p:nvPicPr>
        <p:blipFill rotWithShape="1">
          <a:blip r:embed="rId6">
            <a:alphaModFix/>
          </a:blip>
          <a:srcRect l="39" r="10569" b="6"/>
          <a:stretch/>
        </p:blipFill>
        <p:spPr>
          <a:xfrm>
            <a:off x="6657492" y="3455569"/>
            <a:ext cx="2364940" cy="2632224"/>
          </a:xfrm>
          <a:custGeom>
            <a:avLst/>
            <a:gdLst/>
            <a:ahLst/>
            <a:cxnLst/>
            <a:rect l="l" t="t" r="r" b="b"/>
            <a:pathLst>
              <a:path w="2364940" h="2632224" extrusionOk="0">
                <a:moveTo>
                  <a:pt x="0" y="0"/>
                </a:moveTo>
                <a:lnTo>
                  <a:pt x="2364940" y="0"/>
                </a:lnTo>
                <a:lnTo>
                  <a:pt x="2364940" y="2632224"/>
                </a:lnTo>
                <a:lnTo>
                  <a:pt x="129605" y="2632224"/>
                </a:lnTo>
                <a:cubicBezTo>
                  <a:pt x="58026" y="2632224"/>
                  <a:pt x="0" y="2574198"/>
                  <a:pt x="0" y="2502619"/>
                </a:cubicBezTo>
                <a:close/>
              </a:path>
            </a:pathLst>
          </a:custGeom>
          <a:noFill/>
          <a:ln>
            <a:noFill/>
          </a:ln>
        </p:spPr>
      </p:pic>
      <p:pic>
        <p:nvPicPr>
          <p:cNvPr id="377" name="Google Shape;377;p27"/>
          <p:cNvPicPr preferRelativeResize="0"/>
          <p:nvPr/>
        </p:nvPicPr>
        <p:blipFill rotWithShape="1">
          <a:blip r:embed="rId7">
            <a:alphaModFix/>
          </a:blip>
          <a:srcRect t="17191" r="-3" b="4895"/>
          <a:stretch/>
        </p:blipFill>
        <p:spPr>
          <a:xfrm>
            <a:off x="9183299" y="3455569"/>
            <a:ext cx="2364940" cy="2632224"/>
          </a:xfrm>
          <a:custGeom>
            <a:avLst/>
            <a:gdLst/>
            <a:ahLst/>
            <a:cxnLst/>
            <a:rect l="l" t="t" r="r" b="b"/>
            <a:pathLst>
              <a:path w="2364940" h="2632224" extrusionOk="0">
                <a:moveTo>
                  <a:pt x="0" y="0"/>
                </a:moveTo>
                <a:lnTo>
                  <a:pt x="2364940" y="0"/>
                </a:lnTo>
                <a:lnTo>
                  <a:pt x="2364940" y="2502619"/>
                </a:lnTo>
                <a:cubicBezTo>
                  <a:pt x="2364940" y="2574198"/>
                  <a:pt x="2306914" y="2632224"/>
                  <a:pt x="2235335" y="2632224"/>
                </a:cubicBezTo>
                <a:lnTo>
                  <a:pt x="0" y="2632224"/>
                </a:lnTo>
                <a:close/>
              </a:path>
            </a:pathLst>
          </a:cu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sp>
        <p:nvSpPr>
          <p:cNvPr id="145" name="Google Shape;145;p3"/>
          <p:cNvSpPr txBox="1">
            <a:spLocks noGrp="1"/>
          </p:cNvSpPr>
          <p:nvPr>
            <p:ph type="title"/>
          </p:nvPr>
        </p:nvSpPr>
        <p:spPr>
          <a:xfrm>
            <a:off x="669851" y="1430179"/>
            <a:ext cx="3029313" cy="3675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entury Gothic"/>
              <a:buNone/>
            </a:pPr>
            <a:r>
              <a:rPr lang="en-US" sz="4000"/>
              <a:t>WHAT IS THIS ALL ABOUT?</a:t>
            </a:r>
            <a:endParaRPr/>
          </a:p>
        </p:txBody>
      </p:sp>
      <p:sp>
        <p:nvSpPr>
          <p:cNvPr id="146" name="Google Shape;146;p3"/>
          <p:cNvSpPr/>
          <p:nvPr/>
        </p:nvSpPr>
        <p:spPr>
          <a:xfrm>
            <a:off x="4059934" y="0"/>
            <a:ext cx="8132066"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cxnSp>
        <p:nvCxnSpPr>
          <p:cNvPr id="147" name="Google Shape;147;p3"/>
          <p:cNvCxnSpPr/>
          <p:nvPr/>
        </p:nvCxnSpPr>
        <p:spPr>
          <a:xfrm>
            <a:off x="4069971" y="0"/>
            <a:ext cx="0" cy="6858000"/>
          </a:xfrm>
          <a:prstGeom prst="straightConnector1">
            <a:avLst/>
          </a:prstGeom>
          <a:solidFill>
            <a:srgbClr val="FFFFFF"/>
          </a:solidFill>
          <a:ln w="38100" cap="flat" cmpd="sng">
            <a:solidFill>
              <a:srgbClr val="363D46"/>
            </a:solidFill>
            <a:prstDash val="solid"/>
            <a:miter lim="800000"/>
            <a:headEnd type="none" w="sm" len="sm"/>
            <a:tailEnd type="none" w="sm" len="sm"/>
          </a:ln>
        </p:spPr>
      </p:cxnSp>
      <p:sp>
        <p:nvSpPr>
          <p:cNvPr id="148" name="Google Shape;148;p3"/>
          <p:cNvSpPr/>
          <p:nvPr/>
        </p:nvSpPr>
        <p:spPr>
          <a:xfrm rot="5400000" flipH="1">
            <a:off x="894952" y="3195797"/>
            <a:ext cx="6858000" cy="466406"/>
          </a:xfrm>
          <a:prstGeom prst="rect">
            <a:avLst/>
          </a:prstGeom>
          <a:gradFill>
            <a:gsLst>
              <a:gs pos="0">
                <a:srgbClr val="363D46">
                  <a:alpha val="0"/>
                </a:srgbClr>
              </a:gs>
              <a:gs pos="100000">
                <a:srgbClr val="282D34"/>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grpSp>
        <p:nvGrpSpPr>
          <p:cNvPr id="149" name="Google Shape;149;p3"/>
          <p:cNvGrpSpPr/>
          <p:nvPr/>
        </p:nvGrpSpPr>
        <p:grpSpPr>
          <a:xfrm>
            <a:off x="5054375" y="975622"/>
            <a:ext cx="6046132" cy="4585021"/>
            <a:chOff x="0" y="10422"/>
            <a:chExt cx="6046132" cy="4585021"/>
          </a:xfrm>
        </p:grpSpPr>
        <p:sp>
          <p:nvSpPr>
            <p:cNvPr id="150" name="Google Shape;150;p3"/>
            <p:cNvSpPr/>
            <p:nvPr/>
          </p:nvSpPr>
          <p:spPr>
            <a:xfrm>
              <a:off x="0" y="10422"/>
              <a:ext cx="6046132" cy="1488020"/>
            </a:xfrm>
            <a:prstGeom prst="roundRect">
              <a:avLst>
                <a:gd name="adj" fmla="val 16667"/>
              </a:avLst>
            </a:prstGeom>
            <a:gradFill>
              <a:gsLst>
                <a:gs pos="0">
                  <a:srgbClr val="C8C8B2"/>
                </a:gs>
                <a:gs pos="100000">
                  <a:srgbClr val="99997A"/>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txBox="1"/>
            <p:nvPr/>
          </p:nvSpPr>
          <p:spPr>
            <a:xfrm>
              <a:off x="72639" y="83061"/>
              <a:ext cx="5900854" cy="1342742"/>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entury Gothic"/>
                <a:buNone/>
              </a:pPr>
              <a:r>
                <a:rPr lang="en-US" sz="2100" b="0" i="0" u="none" strike="noStrike" cap="none">
                  <a:solidFill>
                    <a:schemeClr val="lt1"/>
                  </a:solidFill>
                  <a:latin typeface="Century Gothic"/>
                  <a:ea typeface="Century Gothic"/>
                  <a:cs typeface="Century Gothic"/>
                  <a:sym typeface="Century Gothic"/>
                </a:rPr>
                <a:t>SDR Technology is getting more advanced and efficient</a:t>
              </a:r>
              <a:endParaRPr/>
            </a:p>
          </p:txBody>
        </p:sp>
        <p:sp>
          <p:nvSpPr>
            <p:cNvPr id="152" name="Google Shape;152;p3"/>
            <p:cNvSpPr/>
            <p:nvPr/>
          </p:nvSpPr>
          <p:spPr>
            <a:xfrm>
              <a:off x="0" y="1558922"/>
              <a:ext cx="6046132" cy="1488020"/>
            </a:xfrm>
            <a:prstGeom prst="roundRect">
              <a:avLst>
                <a:gd name="adj" fmla="val 16667"/>
              </a:avLst>
            </a:prstGeom>
            <a:gradFill>
              <a:gsLst>
                <a:gs pos="0">
                  <a:srgbClr val="D2CFA3"/>
                </a:gs>
                <a:gs pos="100000">
                  <a:srgbClr val="A9A466"/>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txBox="1"/>
            <p:nvPr/>
          </p:nvSpPr>
          <p:spPr>
            <a:xfrm>
              <a:off x="72639" y="1631561"/>
              <a:ext cx="5900854" cy="1342742"/>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entury Gothic"/>
                <a:buNone/>
              </a:pPr>
              <a:r>
                <a:rPr lang="en-US" sz="2100" b="0" i="0" u="none" strike="noStrike" cap="none">
                  <a:solidFill>
                    <a:schemeClr val="lt1"/>
                  </a:solidFill>
                  <a:latin typeface="Century Gothic"/>
                  <a:ea typeface="Century Gothic"/>
                  <a:cs typeface="Century Gothic"/>
                  <a:sym typeface="Century Gothic"/>
                </a:rPr>
                <a:t>Processors are getting faster and more efficient</a:t>
              </a:r>
              <a:endParaRPr/>
            </a:p>
          </p:txBody>
        </p:sp>
        <p:sp>
          <p:nvSpPr>
            <p:cNvPr id="154" name="Google Shape;154;p3"/>
            <p:cNvSpPr/>
            <p:nvPr/>
          </p:nvSpPr>
          <p:spPr>
            <a:xfrm>
              <a:off x="0" y="3107423"/>
              <a:ext cx="6046132" cy="1488020"/>
            </a:xfrm>
            <a:prstGeom prst="roundRect">
              <a:avLst>
                <a:gd name="adj" fmla="val 16667"/>
              </a:avLst>
            </a:prstGeom>
            <a:gradFill>
              <a:gsLst>
                <a:gs pos="0">
                  <a:srgbClr val="E0D396"/>
                </a:gs>
                <a:gs pos="100000">
                  <a:srgbClr val="BBAA53"/>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txBox="1"/>
            <p:nvPr/>
          </p:nvSpPr>
          <p:spPr>
            <a:xfrm>
              <a:off x="72639" y="3180062"/>
              <a:ext cx="5900854" cy="1342742"/>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entury Gothic"/>
                <a:buNone/>
              </a:pPr>
              <a:r>
                <a:rPr lang="en-US" sz="2100" b="0" i="0" u="none" strike="noStrike" cap="none">
                  <a:solidFill>
                    <a:schemeClr val="lt1"/>
                  </a:solidFill>
                  <a:latin typeface="Century Gothic"/>
                  <a:ea typeface="Century Gothic"/>
                  <a:cs typeface="Century Gothic"/>
                  <a:sym typeface="Century Gothic"/>
                </a:rPr>
                <a:t>The convergence of these technologies and available hardware are creating very interesting, high-performance, economical, and super efficient radio designs</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1"/>
        <p:cNvGrpSpPr/>
        <p:nvPr/>
      </p:nvGrpSpPr>
      <p:grpSpPr>
        <a:xfrm>
          <a:off x="0" y="0"/>
          <a:ext cx="0" cy="0"/>
          <a:chOff x="0" y="0"/>
          <a:chExt cx="0" cy="0"/>
        </a:xfrm>
      </p:grpSpPr>
      <p:sp>
        <p:nvSpPr>
          <p:cNvPr id="382" name="Google Shape;382;p28"/>
          <p:cNvSpPr txBox="1">
            <a:spLocks noGrp="1"/>
          </p:cNvSpPr>
          <p:nvPr>
            <p:ph type="title"/>
          </p:nvPr>
        </p:nvSpPr>
        <p:spPr>
          <a:xfrm>
            <a:off x="5309418" y="609600"/>
            <a:ext cx="6223821" cy="364285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3700"/>
              <a:buFont typeface="Century Gothic"/>
              <a:buNone/>
            </a:pPr>
            <a:r>
              <a:rPr lang="en-US" sz="3700"/>
              <a:t>JACK AND AL HAVE COLLABORATED ON SEVERAL PROJECTS AND HAVE WRITTEN A BOOK TOGETHER ABOUT THE T41 PROJECT</a:t>
            </a:r>
            <a:endParaRPr/>
          </a:p>
        </p:txBody>
      </p:sp>
      <p:pic>
        <p:nvPicPr>
          <p:cNvPr id="383" name="Google Shape;383;p28"/>
          <p:cNvPicPr preferRelativeResize="0">
            <a:picLocks noGrp="1"/>
          </p:cNvPicPr>
          <p:nvPr>
            <p:ph type="body" idx="1"/>
          </p:nvPr>
        </p:nvPicPr>
        <p:blipFill rotWithShape="1">
          <a:blip r:embed="rId4">
            <a:alphaModFix/>
          </a:blip>
          <a:srcRect/>
          <a:stretch/>
        </p:blipFill>
        <p:spPr>
          <a:xfrm>
            <a:off x="672045" y="620720"/>
            <a:ext cx="3925222" cy="5607461"/>
          </a:xfrm>
          <a:prstGeom prst="roundRect">
            <a:avLst>
              <a:gd name="adj" fmla="val 3517"/>
            </a:avLst>
          </a:prstGeom>
          <a:noFill/>
          <a:ln w="38100" cap="flat" cmpd="sng">
            <a:solidFill>
              <a:srgbClr val="363D46"/>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7"/>
        <p:cNvGrpSpPr/>
        <p:nvPr/>
      </p:nvGrpSpPr>
      <p:grpSpPr>
        <a:xfrm>
          <a:off x="0" y="0"/>
          <a:ext cx="0" cy="0"/>
          <a:chOff x="0" y="0"/>
          <a:chExt cx="0" cy="0"/>
        </a:xfrm>
      </p:grpSpPr>
      <p:sp>
        <p:nvSpPr>
          <p:cNvPr id="388" name="Google Shape;388;p29"/>
          <p:cNvSpPr txBox="1">
            <a:spLocks noGrp="1"/>
          </p:cNvSpPr>
          <p:nvPr>
            <p:ph type="title"/>
          </p:nvPr>
        </p:nvSpPr>
        <p:spPr>
          <a:xfrm>
            <a:off x="2080591" y="4389775"/>
            <a:ext cx="8030818" cy="106680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2300"/>
              <a:buFont typeface="Century Gothic"/>
              <a:buNone/>
            </a:pPr>
            <a:r>
              <a:rPr lang="en-US" sz="2300"/>
              <a:t>SEVERAL PEOPLE BEGAN PRODUCING BOARDS AND SHARING PROGRESS ON HOMEBREWING THE T41. THEN 4 STATE QRP DECIDED TO KIT THE RADIO</a:t>
            </a:r>
            <a:endParaRPr/>
          </a:p>
        </p:txBody>
      </p:sp>
      <p:pic>
        <p:nvPicPr>
          <p:cNvPr id="389" name="Google Shape;389;p29"/>
          <p:cNvPicPr preferRelativeResize="0">
            <a:picLocks noGrp="1"/>
          </p:cNvPicPr>
          <p:nvPr>
            <p:ph type="body" idx="1"/>
          </p:nvPr>
        </p:nvPicPr>
        <p:blipFill rotWithShape="1">
          <a:blip r:embed="rId4">
            <a:alphaModFix/>
          </a:blip>
          <a:srcRect t="6319" b="21030"/>
          <a:stretch/>
        </p:blipFill>
        <p:spPr>
          <a:xfrm>
            <a:off x="20" y="10"/>
            <a:ext cx="12191980" cy="427381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3"/>
        <p:cNvGrpSpPr/>
        <p:nvPr/>
      </p:nvGrpSpPr>
      <p:grpSpPr>
        <a:xfrm>
          <a:off x="0" y="0"/>
          <a:ext cx="0" cy="0"/>
          <a:chOff x="0" y="0"/>
          <a:chExt cx="0" cy="0"/>
        </a:xfrm>
      </p:grpSpPr>
      <p:sp>
        <p:nvSpPr>
          <p:cNvPr id="394" name="Google Shape;394;p30"/>
          <p:cNvSpPr txBox="1">
            <a:spLocks noGrp="1"/>
          </p:cNvSpPr>
          <p:nvPr>
            <p:ph type="title"/>
          </p:nvPr>
        </p:nvSpPr>
        <p:spPr>
          <a:xfrm>
            <a:off x="5309418" y="609600"/>
            <a:ext cx="6223821" cy="364285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lt1"/>
              </a:buClr>
              <a:buSzPts val="4800"/>
              <a:buFont typeface="Century Gothic"/>
              <a:buNone/>
            </a:pPr>
            <a:r>
              <a:rPr lang="en-US" sz="4800"/>
              <a:t>MODULAR DESIGN FOR EASY UPGRADES</a:t>
            </a:r>
            <a:endParaRPr/>
          </a:p>
        </p:txBody>
      </p:sp>
      <p:pic>
        <p:nvPicPr>
          <p:cNvPr id="395" name="Google Shape;395;p30"/>
          <p:cNvPicPr preferRelativeResize="0">
            <a:picLocks noGrp="1"/>
          </p:cNvPicPr>
          <p:nvPr>
            <p:ph type="body" idx="1"/>
          </p:nvPr>
        </p:nvPicPr>
        <p:blipFill rotWithShape="1">
          <a:blip r:embed="rId4">
            <a:alphaModFix/>
          </a:blip>
          <a:srcRect/>
          <a:stretch/>
        </p:blipFill>
        <p:spPr>
          <a:xfrm>
            <a:off x="633999" y="729962"/>
            <a:ext cx="4001315" cy="5388977"/>
          </a:xfrm>
          <a:prstGeom prst="roundRect">
            <a:avLst>
              <a:gd name="adj" fmla="val 3517"/>
            </a:avLst>
          </a:prstGeom>
          <a:noFill/>
          <a:ln w="38100" cap="flat" cmpd="sng">
            <a:solidFill>
              <a:srgbClr val="363D46"/>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1"/>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200"/>
              <a:buFont typeface="Century Gothic"/>
              <a:buNone/>
            </a:pPr>
            <a:r>
              <a:rPr lang="en-US"/>
              <a:t>VERY RICH FEATURE SET</a:t>
            </a:r>
            <a:br>
              <a:rPr lang="en-US"/>
            </a:br>
            <a:r>
              <a:rPr lang="en-US"/>
              <a:t>80 -10 LESS 30 AND 60 M</a:t>
            </a:r>
            <a:br>
              <a:rPr lang="en-US"/>
            </a:br>
            <a:r>
              <a:rPr lang="en-US"/>
              <a:t>20-WATT OUTPUT ADJUSTABLE DOWN TO 1 WATT</a:t>
            </a:r>
            <a:endParaRPr/>
          </a:p>
        </p:txBody>
      </p:sp>
      <p:sp>
        <p:nvSpPr>
          <p:cNvPr id="401" name="Google Shape;401;p31"/>
          <p:cNvSpPr txBox="1">
            <a:spLocks noGrp="1"/>
          </p:cNvSpPr>
          <p:nvPr>
            <p:ph type="body" idx="1"/>
          </p:nvPr>
        </p:nvSpPr>
        <p:spPr>
          <a:xfrm>
            <a:off x="1141412" y="2666999"/>
            <a:ext cx="10547005" cy="3124201"/>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000"/>
              <a:buChar char="•"/>
            </a:pPr>
            <a:r>
              <a:rPr lang="en-US"/>
              <a:t>Based on the Teensy 4.1 Microcontroller</a:t>
            </a:r>
            <a:endParaRPr/>
          </a:p>
          <a:p>
            <a:pPr marL="285750" lvl="0" indent="-285750" algn="l" rtl="0">
              <a:spcBef>
                <a:spcPts val="1000"/>
              </a:spcBef>
              <a:spcAft>
                <a:spcPts val="0"/>
              </a:spcAft>
              <a:buSzPts val="2000"/>
              <a:buChar char="•"/>
            </a:pPr>
            <a:r>
              <a:rPr lang="en-US"/>
              <a:t>5” Color display (non-touch)</a:t>
            </a:r>
            <a:endParaRPr/>
          </a:p>
          <a:p>
            <a:pPr marL="285750" lvl="0" indent="-285750" algn="l" rtl="0">
              <a:spcBef>
                <a:spcPts val="1000"/>
              </a:spcBef>
              <a:spcAft>
                <a:spcPts val="0"/>
              </a:spcAft>
              <a:buSzPts val="2000"/>
              <a:buChar char="•"/>
            </a:pPr>
            <a:r>
              <a:rPr lang="en-US"/>
              <a:t>192 Khz waterfall and spectrum display</a:t>
            </a:r>
            <a:endParaRPr/>
          </a:p>
          <a:p>
            <a:pPr marL="285750" lvl="0" indent="-285750" algn="l" rtl="0">
              <a:spcBef>
                <a:spcPts val="1000"/>
              </a:spcBef>
              <a:spcAft>
                <a:spcPts val="0"/>
              </a:spcAft>
              <a:buSzPts val="2000"/>
              <a:buChar char="•"/>
            </a:pPr>
            <a:r>
              <a:rPr lang="en-US"/>
              <a:t>Too many features to list!</a:t>
            </a:r>
            <a:endParaRPr/>
          </a:p>
          <a:p>
            <a:pPr marL="285750" lvl="0" indent="-285750" algn="l" rtl="0">
              <a:spcBef>
                <a:spcPts val="1000"/>
              </a:spcBef>
              <a:spcAft>
                <a:spcPts val="0"/>
              </a:spcAft>
              <a:buSzPts val="2000"/>
              <a:buChar char="•"/>
            </a:pPr>
            <a:r>
              <a:rPr lang="en-US"/>
              <a:t>First run of kits is sold out</a:t>
            </a:r>
            <a:endParaRPr/>
          </a:p>
          <a:p>
            <a:pPr marL="285750" lvl="0" indent="-285750" algn="l" rtl="0">
              <a:spcBef>
                <a:spcPts val="1000"/>
              </a:spcBef>
              <a:spcAft>
                <a:spcPts val="0"/>
              </a:spcAft>
              <a:buSzPts val="2000"/>
              <a:buChar char="•"/>
            </a:pPr>
            <a:r>
              <a:rPr lang="en-US"/>
              <a:t>Order boards and get BOMs from the groups.io group: softwarecontrolledhamradio</a:t>
            </a:r>
            <a:endParaRPr/>
          </a:p>
          <a:p>
            <a:pPr marL="285750" lvl="0" indent="-285750" algn="l" rtl="0">
              <a:spcBef>
                <a:spcPts val="1000"/>
              </a:spcBef>
              <a:spcAft>
                <a:spcPts val="0"/>
              </a:spcAft>
              <a:buSzPts val="2000"/>
              <a:buChar char="•"/>
            </a:pPr>
            <a:r>
              <a:rPr lang="en-US"/>
              <a:t>Watch 4SQRP for the next kit run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2D35-FBB2-160F-381A-953D53CA6BBD}"/>
              </a:ext>
            </a:extLst>
          </p:cNvPr>
          <p:cNvSpPr>
            <a:spLocks noGrp="1"/>
          </p:cNvSpPr>
          <p:nvPr>
            <p:ph type="title"/>
          </p:nvPr>
        </p:nvSpPr>
        <p:spPr>
          <a:xfrm>
            <a:off x="1141411" y="1600200"/>
            <a:ext cx="5334001" cy="1371600"/>
          </a:xfrm>
        </p:spPr>
        <p:txBody>
          <a:bodyPr wrap="square" anchor="b">
            <a:normAutofit/>
          </a:bodyPr>
          <a:lstStyle/>
          <a:p>
            <a:r>
              <a:rPr lang="en-US" sz="3200" dirty="0"/>
              <a:t>Something New: DX FT8</a:t>
            </a:r>
            <a:endParaRPr lang="en-GB" sz="3200" dirty="0"/>
          </a:p>
        </p:txBody>
      </p:sp>
      <p:pic>
        <p:nvPicPr>
          <p:cNvPr id="3074" name="Picture 2" descr="screen of dx ft8">
            <a:extLst>
              <a:ext uri="{FF2B5EF4-FFF2-40B4-BE49-F238E27FC236}">
                <a16:creationId xmlns:a16="http://schemas.microsoft.com/office/drawing/2014/main" id="{E2BE49B2-2079-A5F0-596B-1BA8975FD8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75411" y="941294"/>
            <a:ext cx="4943407" cy="3707555"/>
          </a:xfrm>
          <a:prstGeom prst="rect">
            <a:avLst/>
          </a:prstGeom>
          <a:solidFill>
            <a:srgbClr val="FFFFFF"/>
          </a:solidFill>
          <a:ln w="38100" cap="flat" cmpd="sng">
            <a:solidFill>
              <a:schemeClr val="dk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3079" name="Text Placeholder 3">
            <a:extLst>
              <a:ext uri="{FF2B5EF4-FFF2-40B4-BE49-F238E27FC236}">
                <a16:creationId xmlns:a16="http://schemas.microsoft.com/office/drawing/2014/main" id="{5FE22C0C-1D78-D2A8-8542-4EAD979829A8}"/>
              </a:ext>
            </a:extLst>
          </p:cNvPr>
          <p:cNvSpPr>
            <a:spLocks noGrp="1"/>
          </p:cNvSpPr>
          <p:nvPr>
            <p:ph type="body" idx="1"/>
          </p:nvPr>
        </p:nvSpPr>
        <p:spPr>
          <a:xfrm>
            <a:off x="1141411" y="2971800"/>
            <a:ext cx="5334000" cy="2514600"/>
          </a:xfrm>
        </p:spPr>
        <p:txBody>
          <a:bodyPr/>
          <a:lstStyle/>
          <a:p>
            <a:pPr marL="514350" indent="-285750">
              <a:buFont typeface="Arial" panose="020B0604020202020204" pitchFamily="34" charset="0"/>
              <a:buChar char="•"/>
            </a:pPr>
            <a:r>
              <a:rPr lang="en-US" dirty="0"/>
              <a:t>Touchscreen Interface</a:t>
            </a:r>
          </a:p>
          <a:p>
            <a:pPr marL="514350" indent="-285750">
              <a:buFont typeface="Arial" panose="020B0604020202020204" pitchFamily="34" charset="0"/>
              <a:buChar char="•"/>
            </a:pPr>
            <a:r>
              <a:rPr lang="en-US" dirty="0"/>
              <a:t>5 Band FT8 Transceiver</a:t>
            </a:r>
          </a:p>
          <a:p>
            <a:pPr marL="514350" indent="-285750">
              <a:buFont typeface="Arial" panose="020B0604020202020204" pitchFamily="34" charset="0"/>
              <a:buChar char="•"/>
            </a:pPr>
            <a:r>
              <a:rPr lang="en-US" dirty="0"/>
              <a:t>Interactive and Auto “Beacon” Modes</a:t>
            </a:r>
          </a:p>
          <a:p>
            <a:pPr marL="514350" indent="-285750">
              <a:buFont typeface="Arial" panose="020B0604020202020204" pitchFamily="34" charset="0"/>
              <a:buChar char="•"/>
            </a:pPr>
            <a:r>
              <a:rPr lang="en-US" dirty="0"/>
              <a:t>Saves ADIF log to micro-SD</a:t>
            </a:r>
          </a:p>
          <a:p>
            <a:pPr marL="514350" indent="-285750">
              <a:buFont typeface="Arial" panose="020B0604020202020204" pitchFamily="34" charset="0"/>
              <a:buChar char="•"/>
            </a:pPr>
            <a:r>
              <a:rPr lang="en-US" dirty="0"/>
              <a:t>Evolving Firmware</a:t>
            </a:r>
          </a:p>
          <a:p>
            <a:pPr marL="514350" indent="-285750">
              <a:buFont typeface="Arial" panose="020B0604020202020204" pitchFamily="34" charset="0"/>
              <a:buChar char="•"/>
            </a:pPr>
            <a:r>
              <a:rPr lang="en-US" dirty="0"/>
              <a:t>Runs on 5V USB or 5 – 15V AC Adapter</a:t>
            </a:r>
          </a:p>
        </p:txBody>
      </p:sp>
    </p:spTree>
    <p:extLst>
      <p:ext uri="{BB962C8B-B14F-4D97-AF65-F5344CB8AC3E}">
        <p14:creationId xmlns:p14="http://schemas.microsoft.com/office/powerpoint/2010/main" val="3801199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2"/>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200"/>
              <a:buFont typeface="Century Gothic"/>
              <a:buNone/>
            </a:pPr>
            <a:r>
              <a:rPr lang="en-US"/>
              <a:t>CONTACT W2NDG	</a:t>
            </a:r>
            <a:endParaRPr/>
          </a:p>
        </p:txBody>
      </p:sp>
      <p:sp>
        <p:nvSpPr>
          <p:cNvPr id="407" name="Google Shape;407;p32"/>
          <p:cNvSpPr txBox="1">
            <a:spLocks noGrp="1"/>
          </p:cNvSpPr>
          <p:nvPr>
            <p:ph type="body" idx="1"/>
          </p:nvPr>
        </p:nvSpPr>
        <p:spPr>
          <a:xfrm>
            <a:off x="1141413" y="2666999"/>
            <a:ext cx="9905998" cy="3124201"/>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000"/>
              <a:buChar char="•"/>
            </a:pPr>
            <a:r>
              <a:rPr lang="en-US" u="sng">
                <a:solidFill>
                  <a:schemeClr val="hlink"/>
                </a:solidFill>
                <a:hlinkClick r:id="rId3"/>
              </a:rPr>
              <a:t>neil@neilgoldstein.com</a:t>
            </a:r>
            <a:endParaRPr/>
          </a:p>
          <a:p>
            <a:pPr marL="285750" lvl="0" indent="-285750" algn="l" rtl="0">
              <a:spcBef>
                <a:spcPts val="1000"/>
              </a:spcBef>
              <a:spcAft>
                <a:spcPts val="0"/>
              </a:spcAft>
              <a:buSzPts val="2000"/>
              <a:buChar char="•"/>
            </a:pPr>
            <a:r>
              <a:rPr lang="en-US"/>
              <a:t>Presentations will be posted on neilgoldstein.com : Click on “FOFIO”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9"/>
        <p:cNvGrpSpPr/>
        <p:nvPr/>
      </p:nvGrpSpPr>
      <p:grpSpPr>
        <a:xfrm>
          <a:off x="0" y="0"/>
          <a:ext cx="0" cy="0"/>
          <a:chOff x="0" y="0"/>
          <a:chExt cx="0" cy="0"/>
        </a:xfrm>
      </p:grpSpPr>
      <p:sp>
        <p:nvSpPr>
          <p:cNvPr id="160" name="Google Shape;160;p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61" name="Google Shape;161;p4"/>
          <p:cNvSpPr/>
          <p:nvPr/>
        </p:nvSpPr>
        <p:spPr>
          <a:xfrm>
            <a:off x="763160" y="0"/>
            <a:ext cx="9369421" cy="6857999"/>
          </a:xfrm>
          <a:prstGeom prst="rect">
            <a:avLst/>
          </a:prstGeom>
          <a:gradFill>
            <a:gsLst>
              <a:gs pos="0">
                <a:srgbClr val="A6AFBC">
                  <a:alpha val="49803"/>
                </a:srgbClr>
              </a:gs>
              <a:gs pos="10000">
                <a:srgbClr val="7B879A">
                  <a:alpha val="40000"/>
                </a:srgbClr>
              </a:gs>
              <a:gs pos="70000">
                <a:srgbClr val="363D46">
                  <a:alpha val="0"/>
                </a:srgbClr>
              </a:gs>
              <a:gs pos="100000">
                <a:srgbClr val="363D46">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62" name="Google Shape;162;p4"/>
          <p:cNvSpPr/>
          <p:nvPr/>
        </p:nvSpPr>
        <p:spPr>
          <a:xfrm>
            <a:off x="0" y="-2"/>
            <a:ext cx="6088489" cy="6858002"/>
          </a:xfrm>
          <a:custGeom>
            <a:avLst/>
            <a:gdLst/>
            <a:ahLst/>
            <a:cxnLst/>
            <a:rect l="l" t="t" r="r" b="b"/>
            <a:pathLst>
              <a:path w="6088489" h="6858002" extrusionOk="0">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blipFill rotWithShape="1">
            <a:blip r:embed="rId3">
              <a:alphaModFix/>
            </a:blip>
            <a:stretch>
              <a:fillRect/>
            </a:stretch>
          </a:blipFill>
          <a:ln w="44450" cap="flat" cmpd="sng">
            <a:solidFill>
              <a:schemeClr val="dk2">
                <a:alpha val="64705"/>
              </a:schemeClr>
            </a:solidFill>
            <a:prstDash val="solid"/>
            <a:round/>
            <a:headEnd type="none" w="sm" len="sm"/>
            <a:tailEnd type="none" w="sm" len="sm"/>
          </a:ln>
          <a:effectLst>
            <a:outerShdw blurRad="50800" dist="25400" algn="l"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63" name="Google Shape;163;p4"/>
          <p:cNvSpPr txBox="1">
            <a:spLocks noGrp="1"/>
          </p:cNvSpPr>
          <p:nvPr>
            <p:ph type="title"/>
          </p:nvPr>
        </p:nvSpPr>
        <p:spPr>
          <a:xfrm>
            <a:off x="962022" y="643467"/>
            <a:ext cx="4340023" cy="557106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400"/>
              <a:buFont typeface="Century Gothic"/>
              <a:buNone/>
            </a:pPr>
            <a:r>
              <a:rPr lang="en-US" sz="4400"/>
              <a:t>FIRST, LET’S DEFINE SOME THINGS:	</a:t>
            </a:r>
            <a:endParaRPr/>
          </a:p>
        </p:txBody>
      </p:sp>
      <p:sp>
        <p:nvSpPr>
          <p:cNvPr id="164" name="Google Shape;164;p4"/>
          <p:cNvSpPr txBox="1">
            <a:spLocks noGrp="1"/>
          </p:cNvSpPr>
          <p:nvPr>
            <p:ph type="body" idx="1"/>
          </p:nvPr>
        </p:nvSpPr>
        <p:spPr>
          <a:xfrm>
            <a:off x="6708499" y="643467"/>
            <a:ext cx="4521480" cy="5571064"/>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000"/>
              <a:buChar char="•"/>
            </a:pPr>
            <a:r>
              <a:rPr lang="en-US"/>
              <a:t>SDR</a:t>
            </a:r>
            <a:endParaRPr/>
          </a:p>
          <a:p>
            <a:pPr marL="742950" lvl="1" indent="-285750" algn="l" rtl="0">
              <a:spcBef>
                <a:spcPts val="960"/>
              </a:spcBef>
              <a:spcAft>
                <a:spcPts val="0"/>
              </a:spcAft>
              <a:buSzPts val="1800"/>
              <a:buChar char="•"/>
            </a:pPr>
            <a:r>
              <a:rPr lang="en-US"/>
              <a:t>Software Defined Radio</a:t>
            </a:r>
            <a:endParaRPr/>
          </a:p>
          <a:p>
            <a:pPr marL="742950" lvl="1" indent="-285750" algn="l" rtl="0">
              <a:spcBef>
                <a:spcPts val="960"/>
              </a:spcBef>
              <a:spcAft>
                <a:spcPts val="0"/>
              </a:spcAft>
              <a:buSzPts val="1800"/>
              <a:buChar char="•"/>
            </a:pPr>
            <a:r>
              <a:rPr lang="en-US"/>
              <a:t>Microcontroller (including single board computers, and FPGAs)</a:t>
            </a:r>
            <a:endParaRPr/>
          </a:p>
          <a:p>
            <a:pPr marL="742950" lvl="1" indent="-285750" algn="l" rtl="0">
              <a:spcBef>
                <a:spcPts val="960"/>
              </a:spcBef>
              <a:spcAft>
                <a:spcPts val="0"/>
              </a:spcAft>
              <a:buSzPts val="1800"/>
              <a:buChar char="•"/>
            </a:pPr>
            <a:r>
              <a:rPr lang="en-US"/>
              <a:t>DSP Radio (Radio on a chip)</a:t>
            </a:r>
            <a:endParaRPr/>
          </a:p>
          <a:p>
            <a:pPr marL="457200" lvl="1" indent="0" algn="l" rtl="0">
              <a:spcBef>
                <a:spcPts val="960"/>
              </a:spcBef>
              <a:spcAft>
                <a:spcPts val="0"/>
              </a:spcAft>
              <a:buSzPts val="18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sp>
        <p:nvSpPr>
          <p:cNvPr id="169" name="Google Shape;169;p5"/>
          <p:cNvSpPr txBox="1">
            <a:spLocks noGrp="1"/>
          </p:cNvSpPr>
          <p:nvPr>
            <p:ph type="title"/>
          </p:nvPr>
        </p:nvSpPr>
        <p:spPr>
          <a:xfrm>
            <a:off x="643192" y="609600"/>
            <a:ext cx="3643674" cy="1905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Century Gothic"/>
              <a:buNone/>
            </a:pPr>
            <a:r>
              <a:rPr lang="en-US" sz="2800"/>
              <a:t>SOFTWARE DEFINED RADIO</a:t>
            </a:r>
            <a:endParaRPr/>
          </a:p>
        </p:txBody>
      </p:sp>
      <p:sp>
        <p:nvSpPr>
          <p:cNvPr id="170" name="Google Shape;170;p5"/>
          <p:cNvSpPr txBox="1">
            <a:spLocks noGrp="1"/>
          </p:cNvSpPr>
          <p:nvPr>
            <p:ph type="body" idx="1"/>
          </p:nvPr>
        </p:nvSpPr>
        <p:spPr>
          <a:xfrm>
            <a:off x="643192" y="2666999"/>
            <a:ext cx="3643674" cy="3216276"/>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1800"/>
              <a:buChar char="•"/>
            </a:pPr>
            <a:r>
              <a:rPr lang="en-US" sz="1800"/>
              <a:t>What is a radio?</a:t>
            </a:r>
            <a:endParaRPr/>
          </a:p>
          <a:p>
            <a:pPr marL="742950" lvl="1" indent="-285750" algn="l" rtl="0">
              <a:spcBef>
                <a:spcPts val="960"/>
              </a:spcBef>
              <a:spcAft>
                <a:spcPts val="0"/>
              </a:spcAft>
              <a:buSzPts val="1800"/>
              <a:buChar char="•"/>
            </a:pPr>
            <a:r>
              <a:rPr lang="en-US"/>
              <a:t>RF  —  Signal Processing  —  User Interface</a:t>
            </a:r>
            <a:endParaRPr/>
          </a:p>
          <a:p>
            <a:pPr marL="742950" lvl="1" indent="-285750" algn="l" rtl="0">
              <a:spcBef>
                <a:spcPts val="960"/>
              </a:spcBef>
              <a:spcAft>
                <a:spcPts val="0"/>
              </a:spcAft>
              <a:buSzPts val="1800"/>
              <a:buChar char="•"/>
            </a:pPr>
            <a:r>
              <a:rPr lang="en-US"/>
              <a:t>In its most basic form:</a:t>
            </a:r>
            <a:endParaRPr/>
          </a:p>
          <a:p>
            <a:pPr marL="742950" lvl="1" indent="-171450" algn="l" rtl="0">
              <a:spcBef>
                <a:spcPts val="960"/>
              </a:spcBef>
              <a:spcAft>
                <a:spcPts val="0"/>
              </a:spcAft>
              <a:buSzPts val="1800"/>
              <a:buNone/>
            </a:pPr>
            <a:endParaRPr/>
          </a:p>
        </p:txBody>
      </p:sp>
      <p:pic>
        <p:nvPicPr>
          <p:cNvPr id="171" name="Google Shape;171;p5"/>
          <p:cNvPicPr preferRelativeResize="0"/>
          <p:nvPr/>
        </p:nvPicPr>
        <p:blipFill rotWithShape="1">
          <a:blip r:embed="rId4">
            <a:alphaModFix/>
          </a:blip>
          <a:srcRect r="3452" b="-2"/>
          <a:stretch/>
        </p:blipFill>
        <p:spPr>
          <a:xfrm>
            <a:off x="4630994" y="645106"/>
            <a:ext cx="6916633" cy="5247747"/>
          </a:xfrm>
          <a:prstGeom prst="roundRect">
            <a:avLst>
              <a:gd name="adj" fmla="val 3517"/>
            </a:avLst>
          </a:prstGeom>
          <a:noFill/>
          <a:ln w="38100" cap="flat" cmpd="sng">
            <a:solidFill>
              <a:srgbClr val="363D46"/>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sp>
        <p:nvSpPr>
          <p:cNvPr id="176" name="Google Shape;176;p6"/>
          <p:cNvSpPr txBox="1">
            <a:spLocks noGrp="1"/>
          </p:cNvSpPr>
          <p:nvPr>
            <p:ph type="title"/>
          </p:nvPr>
        </p:nvSpPr>
        <p:spPr>
          <a:xfrm>
            <a:off x="643192" y="609600"/>
            <a:ext cx="3643674" cy="1905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Century Gothic"/>
              <a:buNone/>
            </a:pPr>
            <a:r>
              <a:rPr lang="en-US" sz="2800"/>
              <a:t>SOFTWARE DEFINED RADIO</a:t>
            </a:r>
            <a:endParaRPr/>
          </a:p>
        </p:txBody>
      </p:sp>
      <p:sp>
        <p:nvSpPr>
          <p:cNvPr id="177" name="Google Shape;177;p6"/>
          <p:cNvSpPr txBox="1">
            <a:spLocks noGrp="1"/>
          </p:cNvSpPr>
          <p:nvPr>
            <p:ph type="body" idx="1"/>
          </p:nvPr>
        </p:nvSpPr>
        <p:spPr>
          <a:xfrm>
            <a:off x="643192" y="2666999"/>
            <a:ext cx="3643674" cy="3216276"/>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1800"/>
              <a:buChar char="•"/>
            </a:pPr>
            <a:r>
              <a:rPr lang="en-US" sz="1800"/>
              <a:t>RF  —  Signal Processing  —  User Interface</a:t>
            </a:r>
            <a:endParaRPr/>
          </a:p>
          <a:p>
            <a:pPr marL="285750" lvl="0" indent="-171450" algn="l" rtl="0">
              <a:spcBef>
                <a:spcPts val="960"/>
              </a:spcBef>
              <a:spcAft>
                <a:spcPts val="0"/>
              </a:spcAft>
              <a:buSzPts val="1800"/>
              <a:buNone/>
            </a:pPr>
            <a:endParaRPr sz="1800"/>
          </a:p>
        </p:txBody>
      </p:sp>
      <p:pic>
        <p:nvPicPr>
          <p:cNvPr id="178" name="Google Shape;178;p6"/>
          <p:cNvPicPr preferRelativeResize="0"/>
          <p:nvPr/>
        </p:nvPicPr>
        <p:blipFill rotWithShape="1">
          <a:blip r:embed="rId4">
            <a:alphaModFix/>
          </a:blip>
          <a:srcRect r="12636" b="2"/>
          <a:stretch/>
        </p:blipFill>
        <p:spPr>
          <a:xfrm>
            <a:off x="4630994" y="645106"/>
            <a:ext cx="6916633" cy="5247747"/>
          </a:xfrm>
          <a:prstGeom prst="roundRect">
            <a:avLst>
              <a:gd name="adj" fmla="val 3517"/>
            </a:avLst>
          </a:prstGeom>
          <a:noFill/>
          <a:ln w="38100" cap="flat" cmpd="sng">
            <a:solidFill>
              <a:srgbClr val="363D46"/>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sp>
        <p:nvSpPr>
          <p:cNvPr id="183" name="Google Shape;183;p7"/>
          <p:cNvSpPr txBox="1">
            <a:spLocks noGrp="1"/>
          </p:cNvSpPr>
          <p:nvPr>
            <p:ph type="title"/>
          </p:nvPr>
        </p:nvSpPr>
        <p:spPr>
          <a:xfrm>
            <a:off x="643192" y="609600"/>
            <a:ext cx="3643674" cy="1905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entury Gothic"/>
              <a:buNone/>
            </a:pPr>
            <a:r>
              <a:rPr lang="en-US" sz="2400"/>
              <a:t>WHAT ARE MICROCONTROLLERS?</a:t>
            </a:r>
            <a:endParaRPr/>
          </a:p>
        </p:txBody>
      </p:sp>
      <p:sp>
        <p:nvSpPr>
          <p:cNvPr id="184" name="Google Shape;184;p7"/>
          <p:cNvSpPr txBox="1"/>
          <p:nvPr/>
        </p:nvSpPr>
        <p:spPr>
          <a:xfrm>
            <a:off x="643192" y="2666999"/>
            <a:ext cx="3643674" cy="3216276"/>
          </a:xfrm>
          <a:prstGeom prst="rect">
            <a:avLst/>
          </a:prstGeom>
          <a:noFill/>
          <a:ln>
            <a:noFill/>
          </a:ln>
        </p:spPr>
        <p:txBody>
          <a:bodyPr spcFirstLastPara="1" wrap="square" lIns="91425" tIns="45700" rIns="91425" bIns="45700" anchor="t" anchorCtr="0">
            <a:normAutofit/>
          </a:bodyPr>
          <a:lstStyle/>
          <a:p>
            <a:pPr marL="0" marR="0" lvl="0" indent="-114300" algn="l" rtl="0">
              <a:spcBef>
                <a:spcPts val="0"/>
              </a:spcBef>
              <a:spcAft>
                <a:spcPts val="0"/>
              </a:spcAft>
              <a:buClr>
                <a:schemeClr val="lt1"/>
              </a:buClr>
              <a:buSzPts val="1800"/>
              <a:buFont typeface="Arial"/>
              <a:buChar char="•"/>
            </a:pPr>
            <a:r>
              <a:rPr lang="en-US" sz="1800" b="0" i="0" u="none" strike="noStrike" cap="small">
                <a:solidFill>
                  <a:schemeClr val="lt1"/>
                </a:solidFill>
                <a:latin typeface="Century Gothic"/>
                <a:ea typeface="Century Gothic"/>
                <a:cs typeface="Century Gothic"/>
                <a:sym typeface="Century Gothic"/>
              </a:rPr>
              <a:t>Also, FPGAs and Raspberry Pi-style boards</a:t>
            </a:r>
            <a:endParaRPr/>
          </a:p>
        </p:txBody>
      </p:sp>
      <p:pic>
        <p:nvPicPr>
          <p:cNvPr id="185" name="Google Shape;185;p7" descr="undefined"/>
          <p:cNvPicPr preferRelativeResize="0">
            <a:picLocks noGrp="1"/>
          </p:cNvPicPr>
          <p:nvPr>
            <p:ph type="body" idx="1"/>
          </p:nvPr>
        </p:nvPicPr>
        <p:blipFill rotWithShape="1">
          <a:blip r:embed="rId4">
            <a:alphaModFix/>
          </a:blip>
          <a:srcRect/>
          <a:stretch/>
        </p:blipFill>
        <p:spPr>
          <a:xfrm>
            <a:off x="4630994" y="995136"/>
            <a:ext cx="6916633" cy="4547686"/>
          </a:xfrm>
          <a:prstGeom prst="roundRect">
            <a:avLst>
              <a:gd name="adj" fmla="val 3517"/>
            </a:avLst>
          </a:prstGeom>
          <a:noFill/>
          <a:ln w="38100" cap="flat" cmpd="sng">
            <a:solidFill>
              <a:srgbClr val="363D46"/>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9"/>
        <p:cNvGrpSpPr/>
        <p:nvPr/>
      </p:nvGrpSpPr>
      <p:grpSpPr>
        <a:xfrm>
          <a:off x="0" y="0"/>
          <a:ext cx="0" cy="0"/>
          <a:chOff x="0" y="0"/>
          <a:chExt cx="0" cy="0"/>
        </a:xfrm>
      </p:grpSpPr>
      <p:sp>
        <p:nvSpPr>
          <p:cNvPr id="190" name="Google Shape;190;p8"/>
          <p:cNvSpPr txBox="1">
            <a:spLocks noGrp="1"/>
          </p:cNvSpPr>
          <p:nvPr>
            <p:ph type="title"/>
          </p:nvPr>
        </p:nvSpPr>
        <p:spPr>
          <a:xfrm>
            <a:off x="669851" y="1430179"/>
            <a:ext cx="3029313" cy="367590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000"/>
              <a:buFont typeface="Century Gothic"/>
              <a:buNone/>
            </a:pPr>
            <a:r>
              <a:rPr lang="en-US" sz="4000"/>
              <a:t>LET’S TALK BRIEFLY ABOUT RADIO-ON-A-CHIP</a:t>
            </a:r>
            <a:endParaRPr/>
          </a:p>
        </p:txBody>
      </p:sp>
      <p:sp>
        <p:nvSpPr>
          <p:cNvPr id="191" name="Google Shape;191;p8"/>
          <p:cNvSpPr/>
          <p:nvPr/>
        </p:nvSpPr>
        <p:spPr>
          <a:xfrm>
            <a:off x="4059934" y="0"/>
            <a:ext cx="8132066"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cxnSp>
        <p:nvCxnSpPr>
          <p:cNvPr id="192" name="Google Shape;192;p8"/>
          <p:cNvCxnSpPr/>
          <p:nvPr/>
        </p:nvCxnSpPr>
        <p:spPr>
          <a:xfrm>
            <a:off x="4069971" y="0"/>
            <a:ext cx="0" cy="6858000"/>
          </a:xfrm>
          <a:prstGeom prst="straightConnector1">
            <a:avLst/>
          </a:prstGeom>
          <a:solidFill>
            <a:srgbClr val="FFFFFF"/>
          </a:solidFill>
          <a:ln w="38100" cap="flat" cmpd="sng">
            <a:solidFill>
              <a:srgbClr val="363D46"/>
            </a:solidFill>
            <a:prstDash val="solid"/>
            <a:miter lim="800000"/>
            <a:headEnd type="none" w="sm" len="sm"/>
            <a:tailEnd type="none" w="sm" len="sm"/>
          </a:ln>
        </p:spPr>
      </p:cxnSp>
      <p:sp>
        <p:nvSpPr>
          <p:cNvPr id="193" name="Google Shape;193;p8"/>
          <p:cNvSpPr/>
          <p:nvPr/>
        </p:nvSpPr>
        <p:spPr>
          <a:xfrm rot="5400000" flipH="1">
            <a:off x="894952" y="3195797"/>
            <a:ext cx="6858000" cy="466406"/>
          </a:xfrm>
          <a:prstGeom prst="rect">
            <a:avLst/>
          </a:prstGeom>
          <a:gradFill>
            <a:gsLst>
              <a:gs pos="0">
                <a:srgbClr val="363D46">
                  <a:alpha val="0"/>
                </a:srgbClr>
              </a:gs>
              <a:gs pos="100000">
                <a:srgbClr val="282D34"/>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grpSp>
        <p:nvGrpSpPr>
          <p:cNvPr id="194" name="Google Shape;194;p8"/>
          <p:cNvGrpSpPr/>
          <p:nvPr/>
        </p:nvGrpSpPr>
        <p:grpSpPr>
          <a:xfrm>
            <a:off x="5054375" y="1052962"/>
            <a:ext cx="6046132" cy="4430341"/>
            <a:chOff x="0" y="87762"/>
            <a:chExt cx="6046132" cy="4430341"/>
          </a:xfrm>
        </p:grpSpPr>
        <p:sp>
          <p:nvSpPr>
            <p:cNvPr id="195" name="Google Shape;195;p8"/>
            <p:cNvSpPr/>
            <p:nvPr/>
          </p:nvSpPr>
          <p:spPr>
            <a:xfrm>
              <a:off x="0" y="87762"/>
              <a:ext cx="6046132" cy="595877"/>
            </a:xfrm>
            <a:prstGeom prst="roundRect">
              <a:avLst>
                <a:gd name="adj" fmla="val 16667"/>
              </a:avLst>
            </a:prstGeom>
            <a:gradFill>
              <a:gsLst>
                <a:gs pos="0">
                  <a:srgbClr val="C8C8B2"/>
                </a:gs>
                <a:gs pos="100000">
                  <a:srgbClr val="99997A"/>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txBox="1"/>
            <p:nvPr/>
          </p:nvSpPr>
          <p:spPr>
            <a:xfrm>
              <a:off x="29088" y="116850"/>
              <a:ext cx="5987956" cy="537701"/>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lt1"/>
                </a:buClr>
                <a:buSzPts val="1500"/>
                <a:buFont typeface="Century Gothic"/>
                <a:buNone/>
              </a:pPr>
              <a:r>
                <a:rPr lang="en-US" sz="1500" b="0" i="0" u="none" strike="noStrike" cap="none">
                  <a:solidFill>
                    <a:schemeClr val="lt1"/>
                  </a:solidFill>
                  <a:latin typeface="Century Gothic"/>
                  <a:ea typeface="Century Gothic"/>
                  <a:cs typeface="Century Gothic"/>
                  <a:sym typeface="Century Gothic"/>
                </a:rPr>
                <a:t>DSP technology in radio is related to sdr, but not the same thing</a:t>
              </a:r>
              <a:endParaRPr/>
            </a:p>
          </p:txBody>
        </p:sp>
        <p:sp>
          <p:nvSpPr>
            <p:cNvPr id="197" name="Google Shape;197;p8"/>
            <p:cNvSpPr/>
            <p:nvPr/>
          </p:nvSpPr>
          <p:spPr>
            <a:xfrm>
              <a:off x="0" y="726839"/>
              <a:ext cx="6046132" cy="595877"/>
            </a:xfrm>
            <a:prstGeom prst="roundRect">
              <a:avLst>
                <a:gd name="adj" fmla="val 16667"/>
              </a:avLst>
            </a:prstGeom>
            <a:gradFill>
              <a:gsLst>
                <a:gs pos="0">
                  <a:srgbClr val="CAC9AC"/>
                </a:gs>
                <a:gs pos="100000">
                  <a:srgbClr val="9D9C73"/>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txBox="1"/>
            <p:nvPr/>
          </p:nvSpPr>
          <p:spPr>
            <a:xfrm>
              <a:off x="29088" y="755927"/>
              <a:ext cx="5987956" cy="537701"/>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lt1"/>
                </a:buClr>
                <a:buSzPts val="1500"/>
                <a:buFont typeface="Century Gothic"/>
                <a:buNone/>
              </a:pPr>
              <a:r>
                <a:rPr lang="en-US" sz="1500" b="0" i="0" u="none" strike="noStrike" cap="none">
                  <a:solidFill>
                    <a:schemeClr val="lt1"/>
                  </a:solidFill>
                  <a:latin typeface="Century Gothic"/>
                  <a:ea typeface="Century Gothic"/>
                  <a:cs typeface="Century Gothic"/>
                  <a:sym typeface="Century Gothic"/>
                </a:rPr>
                <a:t>It’s also a way to make low cost, and efficient designs</a:t>
              </a:r>
              <a:endParaRPr/>
            </a:p>
          </p:txBody>
        </p:sp>
        <p:sp>
          <p:nvSpPr>
            <p:cNvPr id="199" name="Google Shape;199;p8"/>
            <p:cNvSpPr/>
            <p:nvPr/>
          </p:nvSpPr>
          <p:spPr>
            <a:xfrm>
              <a:off x="0" y="1365916"/>
              <a:ext cx="6046132" cy="595877"/>
            </a:xfrm>
            <a:prstGeom prst="roundRect">
              <a:avLst>
                <a:gd name="adj" fmla="val 16667"/>
              </a:avLst>
            </a:prstGeom>
            <a:gradFill>
              <a:gsLst>
                <a:gs pos="0">
                  <a:srgbClr val="CFCCA9"/>
                </a:gs>
                <a:gs pos="100000">
                  <a:srgbClr val="A2A06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txBox="1"/>
            <p:nvPr/>
          </p:nvSpPr>
          <p:spPr>
            <a:xfrm>
              <a:off x="29088" y="1395004"/>
              <a:ext cx="5987956" cy="537701"/>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lt1"/>
                </a:buClr>
                <a:buSzPts val="1500"/>
                <a:buFont typeface="Century Gothic"/>
                <a:buNone/>
              </a:pPr>
              <a:r>
                <a:rPr lang="en-US" sz="1500" b="0" i="0" u="none" strike="noStrike" cap="none">
                  <a:solidFill>
                    <a:schemeClr val="lt1"/>
                  </a:solidFill>
                  <a:latin typeface="Century Gothic"/>
                  <a:ea typeface="Century Gothic"/>
                  <a:cs typeface="Century Gothic"/>
                  <a:sym typeface="Century Gothic"/>
                </a:rPr>
                <a:t>This is why baofeng uv-5 and related radios exist and are so inexpensive</a:t>
              </a:r>
              <a:endParaRPr/>
            </a:p>
          </p:txBody>
        </p:sp>
        <p:sp>
          <p:nvSpPr>
            <p:cNvPr id="201" name="Google Shape;201;p8"/>
            <p:cNvSpPr/>
            <p:nvPr/>
          </p:nvSpPr>
          <p:spPr>
            <a:xfrm>
              <a:off x="0" y="2004994"/>
              <a:ext cx="6046132" cy="595877"/>
            </a:xfrm>
            <a:prstGeom prst="roundRect">
              <a:avLst>
                <a:gd name="adj" fmla="val 16667"/>
              </a:avLst>
            </a:prstGeom>
            <a:gradFill>
              <a:gsLst>
                <a:gs pos="0">
                  <a:srgbClr val="D2CFA3"/>
                </a:gs>
                <a:gs pos="100000">
                  <a:srgbClr val="A9A466"/>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txBox="1"/>
            <p:nvPr/>
          </p:nvSpPr>
          <p:spPr>
            <a:xfrm>
              <a:off x="29088" y="2034082"/>
              <a:ext cx="5987956" cy="537701"/>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lt1"/>
                </a:buClr>
                <a:buSzPts val="1500"/>
                <a:buFont typeface="Century Gothic"/>
                <a:buNone/>
              </a:pPr>
              <a:r>
                <a:rPr lang="en-US" sz="1500" b="0" i="0" u="none" strike="noStrike" cap="none">
                  <a:solidFill>
                    <a:schemeClr val="lt1"/>
                  </a:solidFill>
                  <a:latin typeface="Century Gothic"/>
                  <a:ea typeface="Century Gothic"/>
                  <a:cs typeface="Century Gothic"/>
                  <a:sym typeface="Century Gothic"/>
                </a:rPr>
                <a:t>DSP is also why modern portable radios work so well with very few components</a:t>
              </a:r>
              <a:endParaRPr/>
            </a:p>
          </p:txBody>
        </p:sp>
        <p:sp>
          <p:nvSpPr>
            <p:cNvPr id="203" name="Google Shape;203;p8"/>
            <p:cNvSpPr/>
            <p:nvPr/>
          </p:nvSpPr>
          <p:spPr>
            <a:xfrm>
              <a:off x="0" y="2644071"/>
              <a:ext cx="6046132" cy="595877"/>
            </a:xfrm>
            <a:prstGeom prst="roundRect">
              <a:avLst>
                <a:gd name="adj" fmla="val 16667"/>
              </a:avLst>
            </a:prstGeom>
            <a:gradFill>
              <a:gsLst>
                <a:gs pos="0">
                  <a:srgbClr val="D7D0A0"/>
                </a:gs>
                <a:gs pos="100000">
                  <a:srgbClr val="AFA66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txBox="1"/>
            <p:nvPr/>
          </p:nvSpPr>
          <p:spPr>
            <a:xfrm>
              <a:off x="29088" y="2673159"/>
              <a:ext cx="5987956" cy="537701"/>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lt1"/>
                </a:buClr>
                <a:buSzPts val="1500"/>
                <a:buFont typeface="Century Gothic"/>
                <a:buNone/>
              </a:pPr>
              <a:r>
                <a:rPr lang="en-US" sz="1500" b="0" i="0" u="none" strike="noStrike" cap="none">
                  <a:solidFill>
                    <a:schemeClr val="lt1"/>
                  </a:solidFill>
                  <a:latin typeface="Century Gothic"/>
                  <a:ea typeface="Century Gothic"/>
                  <a:cs typeface="Century Gothic"/>
                  <a:sym typeface="Century Gothic"/>
                </a:rPr>
                <a:t>Doesn’t have to be that sophisticated (analog mimicking)</a:t>
              </a:r>
              <a:endParaRPr/>
            </a:p>
          </p:txBody>
        </p:sp>
        <p:sp>
          <p:nvSpPr>
            <p:cNvPr id="205" name="Google Shape;205;p8"/>
            <p:cNvSpPr/>
            <p:nvPr/>
          </p:nvSpPr>
          <p:spPr>
            <a:xfrm>
              <a:off x="0" y="3283149"/>
              <a:ext cx="6046132" cy="595877"/>
            </a:xfrm>
            <a:prstGeom prst="roundRect">
              <a:avLst>
                <a:gd name="adj" fmla="val 16667"/>
              </a:avLst>
            </a:prstGeom>
            <a:gradFill>
              <a:gsLst>
                <a:gs pos="0">
                  <a:srgbClr val="DBD39A"/>
                </a:gs>
                <a:gs pos="100000">
                  <a:srgbClr val="B4AA5A"/>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txBox="1"/>
            <p:nvPr/>
          </p:nvSpPr>
          <p:spPr>
            <a:xfrm>
              <a:off x="29088" y="3312237"/>
              <a:ext cx="5987956" cy="537701"/>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lt1"/>
                </a:buClr>
                <a:buSzPts val="1500"/>
                <a:buFont typeface="Century Gothic"/>
                <a:buNone/>
              </a:pPr>
              <a:r>
                <a:rPr lang="en-US" sz="1500" b="0" i="0" u="none" strike="noStrike" cap="none">
                  <a:solidFill>
                    <a:schemeClr val="lt1"/>
                  </a:solidFill>
                  <a:latin typeface="Century Gothic"/>
                  <a:ea typeface="Century Gothic"/>
                  <a:cs typeface="Century Gothic"/>
                  <a:sym typeface="Century Gothic"/>
                </a:rPr>
                <a:t>DSP radios are a great example of efficiency and value in radio design</a:t>
              </a:r>
              <a:endParaRPr/>
            </a:p>
          </p:txBody>
        </p:sp>
        <p:sp>
          <p:nvSpPr>
            <p:cNvPr id="207" name="Google Shape;207;p8"/>
            <p:cNvSpPr/>
            <p:nvPr/>
          </p:nvSpPr>
          <p:spPr>
            <a:xfrm>
              <a:off x="0" y="3922226"/>
              <a:ext cx="6046132" cy="595877"/>
            </a:xfrm>
            <a:prstGeom prst="roundRect">
              <a:avLst>
                <a:gd name="adj" fmla="val 16667"/>
              </a:avLst>
            </a:prstGeom>
            <a:gradFill>
              <a:gsLst>
                <a:gs pos="0">
                  <a:srgbClr val="E0D396"/>
                </a:gs>
                <a:gs pos="100000">
                  <a:srgbClr val="BBAA53"/>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txBox="1"/>
            <p:nvPr/>
          </p:nvSpPr>
          <p:spPr>
            <a:xfrm>
              <a:off x="29088" y="3951314"/>
              <a:ext cx="5987956" cy="537701"/>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lt1"/>
                </a:buClr>
                <a:buSzPts val="1500"/>
                <a:buFont typeface="Century Gothic"/>
                <a:buNone/>
              </a:pPr>
              <a:r>
                <a:rPr lang="en-US" sz="1500" b="0" i="0" u="none" strike="noStrike" cap="none">
                  <a:solidFill>
                    <a:schemeClr val="lt1"/>
                  </a:solidFill>
                  <a:latin typeface="Century Gothic"/>
                  <a:ea typeface="Century Gothic"/>
                  <a:cs typeface="Century Gothic"/>
                  <a:sym typeface="Century Gothic"/>
                </a:rPr>
                <a:t>Let’s do the same thing with SDR!</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2"/>
        <p:cNvGrpSpPr/>
        <p:nvPr/>
      </p:nvGrpSpPr>
      <p:grpSpPr>
        <a:xfrm>
          <a:off x="0" y="0"/>
          <a:ext cx="0" cy="0"/>
          <a:chOff x="0" y="0"/>
          <a:chExt cx="0" cy="0"/>
        </a:xfrm>
      </p:grpSpPr>
      <p:sp>
        <p:nvSpPr>
          <p:cNvPr id="213" name="Google Shape;213;p9"/>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14" name="Google Shape;214;p9"/>
          <p:cNvSpPr txBox="1">
            <a:spLocks noGrp="1"/>
          </p:cNvSpPr>
          <p:nvPr>
            <p:ph type="title"/>
          </p:nvPr>
        </p:nvSpPr>
        <p:spPr>
          <a:xfrm>
            <a:off x="1370693" y="4511814"/>
            <a:ext cx="9440034" cy="113026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lt1"/>
              </a:buClr>
              <a:buSzPts val="4800"/>
              <a:buFont typeface="Century Gothic"/>
              <a:buNone/>
            </a:pPr>
            <a:r>
              <a:rPr lang="en-US" sz="4800"/>
              <a:t>SOME DSP EXAMPLES</a:t>
            </a:r>
            <a:endParaRPr/>
          </a:p>
        </p:txBody>
      </p:sp>
      <p:pic>
        <p:nvPicPr>
          <p:cNvPr id="215" name="Google Shape;215;p9"/>
          <p:cNvPicPr preferRelativeResize="0"/>
          <p:nvPr/>
        </p:nvPicPr>
        <p:blipFill rotWithShape="1">
          <a:blip r:embed="rId4">
            <a:alphaModFix/>
          </a:blip>
          <a:srcRect/>
          <a:stretch/>
        </p:blipFill>
        <p:spPr>
          <a:xfrm>
            <a:off x="542261" y="547807"/>
            <a:ext cx="11085044" cy="3816806"/>
          </a:xfrm>
          <a:prstGeom prst="rect">
            <a:avLst/>
          </a:prstGeom>
          <a:solidFill>
            <a:srgbClr val="262626"/>
          </a:solidFill>
          <a:ln w="38100" cap="flat" cmpd="sng">
            <a:solidFill>
              <a:schemeClr val="dk2"/>
            </a:solidFill>
            <a:prstDash val="solid"/>
            <a:round/>
            <a:headEnd type="none" w="sm" len="sm"/>
            <a:tailEnd type="none" w="sm" len="sm"/>
          </a:ln>
        </p:spPr>
      </p:pic>
      <p:pic>
        <p:nvPicPr>
          <p:cNvPr id="216" name="Google Shape;216;p9"/>
          <p:cNvPicPr preferRelativeResize="0"/>
          <p:nvPr/>
        </p:nvPicPr>
        <p:blipFill rotWithShape="1">
          <a:blip r:embed="rId5">
            <a:alphaModFix/>
          </a:blip>
          <a:srcRect l="22996" r="6936" b="3"/>
          <a:stretch/>
        </p:blipFill>
        <p:spPr>
          <a:xfrm>
            <a:off x="700048" y="700337"/>
            <a:ext cx="2593593" cy="3525671"/>
          </a:xfrm>
          <a:prstGeom prst="rect">
            <a:avLst/>
          </a:prstGeom>
          <a:noFill/>
          <a:ln>
            <a:noFill/>
          </a:ln>
        </p:spPr>
      </p:pic>
      <p:pic>
        <p:nvPicPr>
          <p:cNvPr id="217" name="Google Shape;217;p9"/>
          <p:cNvPicPr preferRelativeResize="0">
            <a:picLocks noGrp="1"/>
          </p:cNvPicPr>
          <p:nvPr>
            <p:ph type="body" idx="1"/>
          </p:nvPr>
        </p:nvPicPr>
        <p:blipFill rotWithShape="1">
          <a:blip r:embed="rId6">
            <a:alphaModFix/>
          </a:blip>
          <a:srcRect t="2727" b="20669"/>
          <a:stretch/>
        </p:blipFill>
        <p:spPr>
          <a:xfrm>
            <a:off x="3429498" y="698376"/>
            <a:ext cx="2591786" cy="3529584"/>
          </a:xfrm>
          <a:prstGeom prst="rect">
            <a:avLst/>
          </a:prstGeom>
          <a:noFill/>
          <a:ln>
            <a:noFill/>
          </a:ln>
        </p:spPr>
      </p:pic>
      <p:pic>
        <p:nvPicPr>
          <p:cNvPr id="218" name="Google Shape;218;p9"/>
          <p:cNvPicPr preferRelativeResize="0"/>
          <p:nvPr/>
        </p:nvPicPr>
        <p:blipFill rotWithShape="1">
          <a:blip r:embed="rId7">
            <a:alphaModFix/>
          </a:blip>
          <a:srcRect t="1038" r="3" b="22490"/>
          <a:stretch/>
        </p:blipFill>
        <p:spPr>
          <a:xfrm>
            <a:off x="6157141" y="700335"/>
            <a:ext cx="2593272" cy="3525671"/>
          </a:xfrm>
          <a:prstGeom prst="rect">
            <a:avLst/>
          </a:prstGeom>
          <a:noFill/>
          <a:ln>
            <a:noFill/>
          </a:ln>
        </p:spPr>
      </p:pic>
      <p:pic>
        <p:nvPicPr>
          <p:cNvPr id="219" name="Google Shape;219;p9"/>
          <p:cNvPicPr preferRelativeResize="0"/>
          <p:nvPr/>
        </p:nvPicPr>
        <p:blipFill rotWithShape="1">
          <a:blip r:embed="rId8">
            <a:alphaModFix/>
          </a:blip>
          <a:srcRect l="12217" r="14124" b="-2"/>
          <a:stretch/>
        </p:blipFill>
        <p:spPr>
          <a:xfrm>
            <a:off x="8886270" y="700335"/>
            <a:ext cx="2596896" cy="3525671"/>
          </a:xfrm>
          <a:prstGeom prst="rect">
            <a:avLst/>
          </a:prstGeom>
          <a:noFill/>
          <a:ln>
            <a:noFill/>
          </a:ln>
        </p:spPr>
      </p:pic>
    </p:spTree>
  </p:cSld>
  <p:clrMapOvr>
    <a:masterClrMapping/>
  </p:clrMapOvr>
</p:sld>
</file>

<file path=ppt/theme/theme1.xml><?xml version="1.0" encoding="utf-8"?>
<a:theme xmlns:a="http://schemas.openxmlformats.org/drawingml/2006/main" name="Mesh">
  <a:themeElements>
    <a:clrScheme name="Mesh">
      <a:dk1>
        <a:srgbClr val="000000"/>
      </a:dk1>
      <a:lt1>
        <a:srgbClr val="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1335</Words>
  <Application>Microsoft Office PowerPoint</Application>
  <PresentationFormat>Widescreen</PresentationFormat>
  <Paragraphs>131</Paragraphs>
  <Slides>35</Slides>
  <Notes>32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Century Gothic</vt:lpstr>
      <vt:lpstr>Arial</vt:lpstr>
      <vt:lpstr>Mesh</vt:lpstr>
      <vt:lpstr>NEW SDR-BASED TRANSCEIVERS</vt:lpstr>
      <vt:lpstr>WHO IS W2NDG?</vt:lpstr>
      <vt:lpstr>WHAT IS THIS ALL ABOUT?</vt:lpstr>
      <vt:lpstr>FIRST, LET’S DEFINE SOME THINGS: </vt:lpstr>
      <vt:lpstr>SOFTWARE DEFINED RADIO</vt:lpstr>
      <vt:lpstr>SOFTWARE DEFINED RADIO</vt:lpstr>
      <vt:lpstr>WHAT ARE MICROCONTROLLERS?</vt:lpstr>
      <vt:lpstr>LET’S TALK BRIEFLY ABOUT RADIO-ON-A-CHIP</vt:lpstr>
      <vt:lpstr>SOME DSP EXAMPLES</vt:lpstr>
      <vt:lpstr>DIY DSP RADIOS</vt:lpstr>
      <vt:lpstr>MICROCONTROLLERS IN RADIO</vt:lpstr>
      <vt:lpstr>THE (TR)U-SDX: IT ALL STARTED WITH HANS SUMMERS – QRP-LABS</vt:lpstr>
      <vt:lpstr>EVOLUTION: (TR)U-SDX</vt:lpstr>
      <vt:lpstr>USDX TO (TR)U-SDX AND THE CLONE WARS</vt:lpstr>
      <vt:lpstr>THE FINAL VERSION (STILL EVOLVING THOUGH)</vt:lpstr>
      <vt:lpstr>WHERE TO BUY?</vt:lpstr>
      <vt:lpstr>QRP-LABS FROM HANS SUMMERS: QDX, QMX, AND QMX+</vt:lpstr>
      <vt:lpstr>THESE RADIOS ARE SDR-BASED DIGITAL, AND (FOR NOW) CW OPERATION. SSB MAY ARRIVE THROUGH FIRMWARE UPGRADES</vt:lpstr>
      <vt:lpstr>New QMX+  Larger, More Bands, SSB coming soon.</vt:lpstr>
      <vt:lpstr>SBITX RASPBERRY PI-BASED SDR TRANSCEIVER </vt:lpstr>
      <vt:lpstr>A LITTLE HISTORY</vt:lpstr>
      <vt:lpstr>FEATURES:</vt:lpstr>
      <vt:lpstr>VERSION 3 INTERFACE</vt:lpstr>
      <vt:lpstr>VERSION 3 WEB INTERFACE</vt:lpstr>
      <vt:lpstr>NATIVE FT8 CLIENT</vt:lpstr>
      <vt:lpstr>ON A CELL PHONE OR TABLET</vt:lpstr>
      <vt:lpstr>NEW!!!   zBitx </vt:lpstr>
      <vt:lpstr>4SQRP T-41 TRANSCEIVER  BY JACK PURDUM AND AL PETERS</vt:lpstr>
      <vt:lpstr>JACK IS THE AUTHOR OF SEVERAL BOOKS ON PROGRAMMING AND MICROCONTROLLER PROJECTS FOR HAM RADIO</vt:lpstr>
      <vt:lpstr>JACK AND AL HAVE COLLABORATED ON SEVERAL PROJECTS AND HAVE WRITTEN A BOOK TOGETHER ABOUT THE T41 PROJECT</vt:lpstr>
      <vt:lpstr>SEVERAL PEOPLE BEGAN PRODUCING BOARDS AND SHARING PROGRESS ON HOMEBREWING THE T41. THEN 4 STATE QRP DECIDED TO KIT THE RADIO</vt:lpstr>
      <vt:lpstr>MODULAR DESIGN FOR EASY UPGRADES</vt:lpstr>
      <vt:lpstr>VERY RICH FEATURE SET 80 -10 LESS 30 AND 60 M 20-WATT OUTPUT ADJUSTABLE DOWN TO 1 WATT</vt:lpstr>
      <vt:lpstr>Something New: DX FT8</vt:lpstr>
      <vt:lpstr>CONTACT W2NDG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SDR-BASED TRANSCEIVERS</dc:title>
  <dc:creator>Goldstein, Neil</dc:creator>
  <cp:lastModifiedBy>Neil Goldstein</cp:lastModifiedBy>
  <cp:revision>3</cp:revision>
  <dcterms:created xsi:type="dcterms:W3CDTF">2024-01-05T02:32:17Z</dcterms:created>
  <dcterms:modified xsi:type="dcterms:W3CDTF">2025-01-04T00:31:48Z</dcterms:modified>
</cp:coreProperties>
</file>